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4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Minimum</c:v>
                </c:pt>
                <c:pt idx="1">
                  <c:v>Average</c:v>
                </c:pt>
                <c:pt idx="2">
                  <c:v>Maximum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29</c:v>
                </c:pt>
                <c:pt idx="1">
                  <c:v>35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8-4F96-9F44-0E411A6168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April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Minimum</c:v>
                </c:pt>
                <c:pt idx="1">
                  <c:v>Average</c:v>
                </c:pt>
                <c:pt idx="2">
                  <c:v>Maximum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41</c:v>
                </c:pt>
                <c:pt idx="1">
                  <c:v>53</c:v>
                </c:pt>
                <c:pt idx="2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8-4F96-9F44-0E411A6168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July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Minimum</c:v>
                </c:pt>
                <c:pt idx="1">
                  <c:v>Average</c:v>
                </c:pt>
                <c:pt idx="2">
                  <c:v>Maximum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61</c:v>
                </c:pt>
                <c:pt idx="1">
                  <c:v>75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D8-4F96-9F44-0E411A6168E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Oct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Minimum</c:v>
                </c:pt>
                <c:pt idx="1">
                  <c:v>Average</c:v>
                </c:pt>
                <c:pt idx="2">
                  <c:v>Maximum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44</c:v>
                </c:pt>
                <c:pt idx="1">
                  <c:v>55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D8-4F96-9F44-0E411A616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822736"/>
        <c:axId val="571820016"/>
      </c:barChart>
      <c:catAx>
        <c:axId val="571822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1820016"/>
        <c:crosses val="autoZero"/>
        <c:auto val="1"/>
        <c:lblAlgn val="ctr"/>
        <c:lblOffset val="100"/>
        <c:noMultiLvlLbl val="0"/>
      </c:catAx>
      <c:valAx>
        <c:axId val="57182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18227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Days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Good</c:v>
                </c:pt>
                <c:pt idx="1">
                  <c:v>Moderate</c:v>
                </c:pt>
                <c:pt idx="2">
                  <c:v>Unhealthy for sensitive groups</c:v>
                </c:pt>
                <c:pt idx="3">
                  <c:v>Unhealthy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260</c:v>
                </c:pt>
                <c:pt idx="1">
                  <c:v>73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4C-4ECD-96AA-011415F09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F4E499-A6D6-454F-B806-A2CE1FE2F561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2C057C-2049-4FA2-974F-533D2B7D85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75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882324"/>
              </p:ext>
            </p:extLst>
          </p:nvPr>
        </p:nvGraphicFramePr>
        <p:xfrm>
          <a:off x="1752600" y="1524000"/>
          <a:ext cx="8616958" cy="446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680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Air quality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141935"/>
              </p:ext>
            </p:extLst>
          </p:nvPr>
        </p:nvGraphicFramePr>
        <p:xfrm>
          <a:off x="1555663" y="1905000"/>
          <a:ext cx="9037638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9691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tage-BookINDDs xmlns="77becc8e-7285-40d5-b8ce-a40dd94f244c"/>
    <Notes0 xmlns="86983467-61e0-4d79-9d88-8ccc23b81f9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206728FAA86945B8C7133531283981" ma:contentTypeVersion="4" ma:contentTypeDescription="Create a new document." ma:contentTypeScope="" ma:versionID="340ae370e9f68357f7df70ea4d3a3589">
  <xsd:schema xmlns:xsd="http://www.w3.org/2001/XMLSchema" xmlns:xs="http://www.w3.org/2001/XMLSchema" xmlns:p="http://schemas.microsoft.com/office/2006/metadata/properties" xmlns:ns2="77becc8e-7285-40d5-b8ce-a40dd94f244c" xmlns:ns3="86983467-61e0-4d79-9d88-8ccc23b81f9f" targetNamespace="http://schemas.microsoft.com/office/2006/metadata/properties" ma:root="true" ma:fieldsID="83f37ba5e44e4c72cb643b0dcb18e09d" ns2:_="" ns3:_="">
    <xsd:import namespace="77becc8e-7285-40d5-b8ce-a40dd94f244c"/>
    <xsd:import namespace="86983467-61e0-4d79-9d88-8ccc23b81f9f"/>
    <xsd:element name="properties">
      <xsd:complexType>
        <xsd:sequence>
          <xsd:element name="documentManagement">
            <xsd:complexType>
              <xsd:all>
                <xsd:element ref="ns2:Stage-BookINDDs" minOccurs="0"/>
                <xsd:element ref="ns2:SharedWithUsers" minOccurs="0"/>
                <xsd:element ref="ns2:SharedWithDetails" minOccurs="0"/>
                <xsd:element ref="ns3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becc8e-7285-40d5-b8ce-a40dd94f244c" elementFormDefault="qualified">
    <xsd:import namespace="http://schemas.microsoft.com/office/2006/documentManagement/types"/>
    <xsd:import namespace="http://schemas.microsoft.com/office/infopath/2007/PartnerControls"/>
    <xsd:element name="Stage-BookINDDs" ma:index="2" nillable="true" ma:displayName="Stage-BookINDDs" ma:description="Process stages for InDesign files" ma:internalName="Stage_x002d_BookINDD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ady for Layout/Graphics"/>
                    <xsd:enumeration value="Proof 1"/>
                    <xsd:enumeration value="AU PDF Review"/>
                    <xsd:enumeration value="Layout 2"/>
                    <xsd:enumeration value="Proof 2"/>
                    <xsd:enumeration value="Layout Crx"/>
                    <xsd:enumeration value="Proof Crx"/>
                    <xsd:enumeration value="Page Turning"/>
                    <xsd:enumeration value="Page Turning Proof Crx"/>
                    <xsd:enumeration value="Final"/>
                    <xsd:enumeration value="See Notes &gt;&gt;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83467-61e0-4d79-9d88-8ccc23b81f9f" elementFormDefault="qualified">
    <xsd:import namespace="http://schemas.microsoft.com/office/2006/documentManagement/types"/>
    <xsd:import namespace="http://schemas.microsoft.com/office/infopath/2007/PartnerControls"/>
    <xsd:element name="Notes0" ma:index="11" nillable="true" ma:displayName="Notes" ma:internalName="Notes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D83AF9-5883-4908-BAB3-8D7C9ED63EC9}">
  <ds:schemaRefs>
    <ds:schemaRef ds:uri="b4863681-c067-4c62-bc75-95bf3ac03d16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307853D-FDFC-48E6-9875-8376106C0F50}"/>
</file>

<file path=customXml/itemProps3.xml><?xml version="1.0" encoding="utf-8"?>
<ds:datastoreItem xmlns:ds="http://schemas.openxmlformats.org/officeDocument/2006/customXml" ds:itemID="{CE13A570-C955-4261-81A2-043284E7D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828</TotalTime>
  <Words>3</Words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Austin</vt:lpstr>
      <vt:lpstr>PowerPoint Presentation</vt:lpstr>
      <vt:lpstr>PowerPoint Presentation</vt:lpstr>
      <vt:lpstr>Air quality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2010-04-07T18:09:45Z</dcterms:created>
  <dcterms:modified xsi:type="dcterms:W3CDTF">2016-10-16T01:29:41Z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0x0101001E206728FAA86945B8C7133531283981</vt:lpwstr>
  </property>
</Properties>
</file>