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CDCC73-1622-C9D9-5953-3307662E0F8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84AC8-F40B-16A6-4F17-2A129EFA97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4283E99-83D3-4D3B-8CBD-9D5826023A30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02198F-76E4-0F8C-9807-A86C07AEF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A5B601-9B9D-ED45-84A6-395E3562A7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80BB5-EA57-B6C0-FBBA-4C1431AABE8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6F27A-BCCC-A76D-1BC3-A5F90EB46C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C2BA6E5-0A99-49E5-8960-297421F400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A9DB3-1C32-4A5E-ADE0-F9F2CBCC7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4BCE7-A0BA-EE62-50FA-9CF38EDDC0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E55C8-5DB0-FAF9-9E76-7197CEDF84C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84A2EE-0243-4DF1-AD1C-9A03093F7B51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BC859E32-62FE-3C2C-4947-D11A6EDF0974}"/>
              </a:ext>
            </a:extLst>
          </p:cNvPr>
          <p:cNvSpPr/>
          <p:nvPr/>
        </p:nvSpPr>
        <p:spPr>
          <a:xfrm rot="21133670" flipH="1">
            <a:off x="977678" y="481138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+- 0 0 7425"/>
              <a:gd name="f35" fmla="val 446352"/>
              <a:gd name="f36" fmla="+- 0 0 23746"/>
              <a:gd name="f37" fmla="val 245994"/>
              <a:gd name="f38" fmla="val 92349"/>
              <a:gd name="f39" fmla="val 45636"/>
              <a:gd name="f40" fmla="val 208444"/>
              <a:gd name="f41" fmla="+- 0 0 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+- f7 0 f5"/>
              <a:gd name="f57" fmla="+- f6 0 f5"/>
              <a:gd name="f58" fmla="*/ f53 f0 1"/>
              <a:gd name="f59" fmla="*/ f57 1 1237972"/>
              <a:gd name="f60" fmla="*/ f56 1 852489"/>
              <a:gd name="f61" fmla="*/ 852489 f56 1"/>
              <a:gd name="f62" fmla="*/ 773218 f56 1"/>
              <a:gd name="f63" fmla="*/ 617069 f56 1"/>
              <a:gd name="f64" fmla="*/ 173881 f56 1"/>
              <a:gd name="f65" fmla="*/ 19225 f56 1"/>
              <a:gd name="f66" fmla="*/ 92349 f56 1"/>
              <a:gd name="f67" fmla="*/ 568036 f56 1"/>
              <a:gd name="f68" fmla="*/ 730697 f56 1"/>
              <a:gd name="f69" fmla="*/ 633056 f57 1"/>
              <a:gd name="f70" fmla="*/ 825461 f57 1"/>
              <a:gd name="f71" fmla="*/ 1183087 f57 1"/>
              <a:gd name="f72" fmla="*/ 1202325 f57 1"/>
              <a:gd name="f73" fmla="*/ 981005 f57 1"/>
              <a:gd name="f74" fmla="*/ 245994 f57 1"/>
              <a:gd name="f75" fmla="*/ 23501 f57 1"/>
              <a:gd name="f76" fmla="*/ 552172 f57 1"/>
              <a:gd name="f77" fmla="*/ f58 1 f2"/>
              <a:gd name="f78" fmla="*/ f61 1 852489"/>
              <a:gd name="f79" fmla="*/ f62 1 852489"/>
              <a:gd name="f80" fmla="*/ f63 1 852489"/>
              <a:gd name="f81" fmla="*/ f64 1 852489"/>
              <a:gd name="f82" fmla="*/ f65 1 852489"/>
              <a:gd name="f83" fmla="*/ f66 1 852489"/>
              <a:gd name="f84" fmla="*/ f67 1 852489"/>
              <a:gd name="f85" fmla="*/ f68 1 852489"/>
              <a:gd name="f86" fmla="*/ f69 1 1237972"/>
              <a:gd name="f87" fmla="*/ f70 1 1237972"/>
              <a:gd name="f88" fmla="*/ f71 1 1237972"/>
              <a:gd name="f89" fmla="*/ f72 1 1237972"/>
              <a:gd name="f90" fmla="*/ f73 1 1237972"/>
              <a:gd name="f91" fmla="*/ f74 1 1237972"/>
              <a:gd name="f92" fmla="*/ f75 1 1237972"/>
              <a:gd name="f93" fmla="*/ f76 1 1237972"/>
              <a:gd name="f94" fmla="*/ f5 1 f59"/>
              <a:gd name="f95" fmla="*/ f6 1 f59"/>
              <a:gd name="f96" fmla="*/ f5 1 f60"/>
              <a:gd name="f97" fmla="*/ f7 1 f60"/>
              <a:gd name="f98" fmla="+- f77 0 f1"/>
              <a:gd name="f99" fmla="*/ f86 1 f59"/>
              <a:gd name="f100" fmla="*/ f78 1 f60"/>
              <a:gd name="f101" fmla="*/ f87 1 f59"/>
              <a:gd name="f102" fmla="*/ f79 1 f60"/>
              <a:gd name="f103" fmla="*/ f88 1 f59"/>
              <a:gd name="f104" fmla="*/ f80 1 f60"/>
              <a:gd name="f105" fmla="*/ f89 1 f59"/>
              <a:gd name="f106" fmla="*/ f81 1 f60"/>
              <a:gd name="f107" fmla="*/ f90 1 f59"/>
              <a:gd name="f108" fmla="*/ f82 1 f60"/>
              <a:gd name="f109" fmla="*/ f91 1 f59"/>
              <a:gd name="f110" fmla="*/ f83 1 f60"/>
              <a:gd name="f111" fmla="*/ f92 1 f59"/>
              <a:gd name="f112" fmla="*/ f84 1 f60"/>
              <a:gd name="f113" fmla="*/ f93 1 f59"/>
              <a:gd name="f114" fmla="*/ f85 1 f60"/>
              <a:gd name="f115" fmla="*/ f94 f54 1"/>
              <a:gd name="f116" fmla="*/ f95 f54 1"/>
              <a:gd name="f117" fmla="*/ f97 f55 1"/>
              <a:gd name="f118" fmla="*/ f96 f55 1"/>
              <a:gd name="f119" fmla="*/ f99 f54 1"/>
              <a:gd name="f120" fmla="*/ f100 f55 1"/>
              <a:gd name="f121" fmla="*/ f101 f54 1"/>
              <a:gd name="f122" fmla="*/ f102 f55 1"/>
              <a:gd name="f123" fmla="*/ f103 f54 1"/>
              <a:gd name="f124" fmla="*/ f104 f55 1"/>
              <a:gd name="f125" fmla="*/ f105 f54 1"/>
              <a:gd name="f126" fmla="*/ f106 f55 1"/>
              <a:gd name="f127" fmla="*/ f107 f54 1"/>
              <a:gd name="f128" fmla="*/ f108 f55 1"/>
              <a:gd name="f129" fmla="*/ f109 f54 1"/>
              <a:gd name="f130" fmla="*/ f110 f55 1"/>
              <a:gd name="f131" fmla="*/ f111 f54 1"/>
              <a:gd name="f132" fmla="*/ f112 f55 1"/>
              <a:gd name="f133" fmla="*/ f113 f54 1"/>
              <a:gd name="f134" fmla="*/ f114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19" y="f120"/>
              </a:cxn>
              <a:cxn ang="f98">
                <a:pos x="f121" y="f122"/>
              </a:cxn>
              <a:cxn ang="f98">
                <a:pos x="f123" y="f124"/>
              </a:cxn>
              <a:cxn ang="f98">
                <a:pos x="f125" y="f126"/>
              </a:cxn>
              <a:cxn ang="f98">
                <a:pos x="f127" y="f128"/>
              </a:cxn>
              <a:cxn ang="f98">
                <a:pos x="f129" y="f130"/>
              </a:cxn>
              <a:cxn ang="f98">
                <a:pos x="f131" y="f132"/>
              </a:cxn>
              <a:cxn ang="f98">
                <a:pos x="f133" y="f134"/>
              </a:cxn>
              <a:cxn ang="f98">
                <a:pos x="f119" y="f120"/>
              </a:cxn>
            </a:cxnLst>
            <a:rect l="f115" t="f118" r="f116" b="f117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170FD960-3A2D-A823-557C-6E24F5ABE951}"/>
              </a:ext>
            </a:extLst>
          </p:cNvPr>
          <p:cNvSpPr/>
          <p:nvPr/>
        </p:nvSpPr>
        <p:spPr>
          <a:xfrm rot="21133670" flipH="1">
            <a:off x="1010624" y="456230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+- 0 0 7425"/>
              <a:gd name="f35" fmla="val 446352"/>
              <a:gd name="f36" fmla="+- 0 0 23746"/>
              <a:gd name="f37" fmla="val 245994"/>
              <a:gd name="f38" fmla="val 92349"/>
              <a:gd name="f39" fmla="val 45636"/>
              <a:gd name="f40" fmla="val 208444"/>
              <a:gd name="f41" fmla="+- 0 0 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+- f7 0 f5"/>
              <a:gd name="f57" fmla="+- f6 0 f5"/>
              <a:gd name="f58" fmla="*/ f53 f0 1"/>
              <a:gd name="f59" fmla="*/ f57 1 1237972"/>
              <a:gd name="f60" fmla="*/ f56 1 852489"/>
              <a:gd name="f61" fmla="*/ 852489 f56 1"/>
              <a:gd name="f62" fmla="*/ 773218 f56 1"/>
              <a:gd name="f63" fmla="*/ 617069 f56 1"/>
              <a:gd name="f64" fmla="*/ 173881 f56 1"/>
              <a:gd name="f65" fmla="*/ 19225 f56 1"/>
              <a:gd name="f66" fmla="*/ 92349 f56 1"/>
              <a:gd name="f67" fmla="*/ 568036 f56 1"/>
              <a:gd name="f68" fmla="*/ 730697 f56 1"/>
              <a:gd name="f69" fmla="*/ 633056 f57 1"/>
              <a:gd name="f70" fmla="*/ 825461 f57 1"/>
              <a:gd name="f71" fmla="*/ 1183087 f57 1"/>
              <a:gd name="f72" fmla="*/ 1202325 f57 1"/>
              <a:gd name="f73" fmla="*/ 981005 f57 1"/>
              <a:gd name="f74" fmla="*/ 245994 f57 1"/>
              <a:gd name="f75" fmla="*/ 23501 f57 1"/>
              <a:gd name="f76" fmla="*/ 552172 f57 1"/>
              <a:gd name="f77" fmla="*/ f58 1 f2"/>
              <a:gd name="f78" fmla="*/ f61 1 852489"/>
              <a:gd name="f79" fmla="*/ f62 1 852489"/>
              <a:gd name="f80" fmla="*/ f63 1 852489"/>
              <a:gd name="f81" fmla="*/ f64 1 852489"/>
              <a:gd name="f82" fmla="*/ f65 1 852489"/>
              <a:gd name="f83" fmla="*/ f66 1 852489"/>
              <a:gd name="f84" fmla="*/ f67 1 852489"/>
              <a:gd name="f85" fmla="*/ f68 1 852489"/>
              <a:gd name="f86" fmla="*/ f69 1 1237972"/>
              <a:gd name="f87" fmla="*/ f70 1 1237972"/>
              <a:gd name="f88" fmla="*/ f71 1 1237972"/>
              <a:gd name="f89" fmla="*/ f72 1 1237972"/>
              <a:gd name="f90" fmla="*/ f73 1 1237972"/>
              <a:gd name="f91" fmla="*/ f74 1 1237972"/>
              <a:gd name="f92" fmla="*/ f75 1 1237972"/>
              <a:gd name="f93" fmla="*/ f76 1 1237972"/>
              <a:gd name="f94" fmla="*/ f5 1 f59"/>
              <a:gd name="f95" fmla="*/ f6 1 f59"/>
              <a:gd name="f96" fmla="*/ f5 1 f60"/>
              <a:gd name="f97" fmla="*/ f7 1 f60"/>
              <a:gd name="f98" fmla="+- f77 0 f1"/>
              <a:gd name="f99" fmla="*/ f86 1 f59"/>
              <a:gd name="f100" fmla="*/ f78 1 f60"/>
              <a:gd name="f101" fmla="*/ f87 1 f59"/>
              <a:gd name="f102" fmla="*/ f79 1 f60"/>
              <a:gd name="f103" fmla="*/ f88 1 f59"/>
              <a:gd name="f104" fmla="*/ f80 1 f60"/>
              <a:gd name="f105" fmla="*/ f89 1 f59"/>
              <a:gd name="f106" fmla="*/ f81 1 f60"/>
              <a:gd name="f107" fmla="*/ f90 1 f59"/>
              <a:gd name="f108" fmla="*/ f82 1 f60"/>
              <a:gd name="f109" fmla="*/ f91 1 f59"/>
              <a:gd name="f110" fmla="*/ f83 1 f60"/>
              <a:gd name="f111" fmla="*/ f92 1 f59"/>
              <a:gd name="f112" fmla="*/ f84 1 f60"/>
              <a:gd name="f113" fmla="*/ f93 1 f59"/>
              <a:gd name="f114" fmla="*/ f85 1 f60"/>
              <a:gd name="f115" fmla="*/ f94 f54 1"/>
              <a:gd name="f116" fmla="*/ f95 f54 1"/>
              <a:gd name="f117" fmla="*/ f97 f55 1"/>
              <a:gd name="f118" fmla="*/ f96 f55 1"/>
              <a:gd name="f119" fmla="*/ f99 f54 1"/>
              <a:gd name="f120" fmla="*/ f100 f55 1"/>
              <a:gd name="f121" fmla="*/ f101 f54 1"/>
              <a:gd name="f122" fmla="*/ f102 f55 1"/>
              <a:gd name="f123" fmla="*/ f103 f54 1"/>
              <a:gd name="f124" fmla="*/ f104 f55 1"/>
              <a:gd name="f125" fmla="*/ f105 f54 1"/>
              <a:gd name="f126" fmla="*/ f106 f55 1"/>
              <a:gd name="f127" fmla="*/ f107 f54 1"/>
              <a:gd name="f128" fmla="*/ f108 f55 1"/>
              <a:gd name="f129" fmla="*/ f109 f54 1"/>
              <a:gd name="f130" fmla="*/ f110 f55 1"/>
              <a:gd name="f131" fmla="*/ f111 f54 1"/>
              <a:gd name="f132" fmla="*/ f112 f55 1"/>
              <a:gd name="f133" fmla="*/ f113 f54 1"/>
              <a:gd name="f134" fmla="*/ f114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19" y="f120"/>
              </a:cxn>
              <a:cxn ang="f98">
                <a:pos x="f121" y="f122"/>
              </a:cxn>
              <a:cxn ang="f98">
                <a:pos x="f123" y="f124"/>
              </a:cxn>
              <a:cxn ang="f98">
                <a:pos x="f125" y="f126"/>
              </a:cxn>
              <a:cxn ang="f98">
                <a:pos x="f127" y="f128"/>
              </a:cxn>
              <a:cxn ang="f98">
                <a:pos x="f129" y="f130"/>
              </a:cxn>
              <a:cxn ang="f98">
                <a:pos x="f131" y="f132"/>
              </a:cxn>
              <a:cxn ang="f98">
                <a:pos x="f133" y="f134"/>
              </a:cxn>
              <a:cxn ang="f98">
                <a:pos x="f119" y="f120"/>
              </a:cxn>
            </a:cxnLst>
            <a:rect l="f115" t="f118" r="f116" b="f117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526FF7-D608-B729-31C7-772B3DD030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6395" y="1398181"/>
            <a:ext cx="7134450" cy="28707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049E17-2116-BFB4-1638-55DAC883601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70836" y="5135526"/>
            <a:ext cx="4397166" cy="105794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7F97B4-10BA-EE9A-EC31-7377EED04D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9041-9A49-425F-BF04-A4F93F8ADE67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D71E90-27D2-A8EC-A6F7-6322C3C872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E914DF-5F86-B389-45EE-9AF4E57919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6E0546-2272-44C9-8001-B42AE7EDBF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0CAA-64E3-FC9B-524B-3F5A3FBA12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BF5E8-C3D9-240C-F599-E20625F58EF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BDA41-7557-BD1D-86B0-0A5574CD14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B2D5C2-C773-4110-AABA-3C2E8E8E77F9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42CA-7B90-3F1F-FAEC-F0A722BD96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9003-74F5-B651-C674-4D5E63330F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CECFCD-C41A-4E12-AF93-C4F02C8FBF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AF505-FF82-2B6B-2510-44040073563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99551" y="692145"/>
            <a:ext cx="2254252" cy="53099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D0CEB-772B-1CF2-F3CA-C65C439E86A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692145"/>
            <a:ext cx="8108954" cy="53099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B25F-B9A3-BE98-4534-022C18153B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3396A1-A8CF-430F-8D3A-31C33F9D7D6F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3C06-ABA4-9C06-0961-9F3A97385E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2996D-9C0E-8F60-277C-8A380DCA45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552CDF-2C55-46CD-9AF0-75333E0FEC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4417-FC39-C7FC-831D-C5F7365F28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92F4-33F3-2FB1-C386-B303B98BEEC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B879-04B7-3C47-782E-B4539568BF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D5E1DF-5DCB-4AC3-816A-512E13FBFB0F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7E92-F609-C664-EBF8-A17B1ED050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CC23-60DE-E171-41DB-CE6D450C9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5BBAB4-E31F-4F06-A8A9-7B8D96DE2A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17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2FDD-CC8D-68EE-71C3-9E5B7EFD6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1971" y="1709735"/>
            <a:ext cx="9165771" cy="296326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32C3C-1274-7D8F-75AA-9D26636188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1971" y="4875032"/>
            <a:ext cx="9165771" cy="1052620"/>
          </a:xfrm>
        </p:spPr>
        <p:txBody>
          <a:bodyPr anchorCtr="1"/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0DBCA-5B81-4394-9B8D-7D875A1F23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46306-08ED-47A5-A916-671F01978B30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DB477-39E4-89EA-C67F-B03B3A12C5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84DC-F15E-5188-6245-37DF8F80FC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E135D8-6A72-4C61-992C-7E9503EF80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9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A0DB-60B2-1DAD-C8D6-349036F3CF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F7488-060A-FE09-A13D-BB5C9D000D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95503"/>
            <a:ext cx="4999079" cy="39732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0EAB3-5AB7-8B23-5054-F7DED4B328B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81059" y="2095503"/>
            <a:ext cx="5072743" cy="39732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8DBD0-DF95-FCF2-C6A7-BB4655AA93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4DB3D4-BF49-4A36-A09A-8A9A0DFADEEE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5A61-62A1-CCA7-78F3-890B1F780B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9A46B-FD56-4675-FCCA-BD25378659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CF952F-2864-443A-9D51-E1F10CC15D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4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6A86-B394-B531-C5B8-6D481237B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702131"/>
            <a:ext cx="10326684" cy="1125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8DA5C-BA43-3E1D-7BF0-82718DC5A3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700" y="1827803"/>
            <a:ext cx="4968877" cy="81438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78830-6876-41D2-49D3-CA20A7E6C3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8700" y="2642195"/>
            <a:ext cx="4968877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CC195-0564-C626-5EF2-BCAD9D64BF0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81050" y="1827803"/>
            <a:ext cx="5087035" cy="81438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B0988-0869-E2E7-46E6-215F34E4451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81050" y="2642195"/>
            <a:ext cx="5087035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8191D-6735-E8D2-2556-0A36CFB0C0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5B0F8E-D8A9-456B-944E-80C980BAFA6F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88276-60C8-20F4-51E9-F15663A0EF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9D508-F364-BE41-9962-CED193A03F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37AFD-8DA8-4BF0-BBC0-62BD3D7793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3FDF798-CD53-FAC6-4185-DE406BF5B9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A599B-DC92-437B-871E-E17B7F8FA2FF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292CBCF-DD9F-5339-3C1F-5274A87E92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43B8C52-2A3C-3BE3-E771-4005426F4B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8CFAF2-BD2B-4E67-B717-077FDC726AD4}" type="slidenum">
              <a:t>‹#›</a:t>
            </a:fld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8EC9C0E-3485-E4DD-A81B-3B5C5497E73A}"/>
              </a:ext>
            </a:extLst>
          </p:cNvPr>
          <p:cNvSpPr/>
          <p:nvPr/>
        </p:nvSpPr>
        <p:spPr>
          <a:xfrm rot="492870">
            <a:off x="2401241" y="1130235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+- 0 0 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+- f7 0 f5"/>
              <a:gd name="f56" fmla="+- f6 0 f5"/>
              <a:gd name="f57" fmla="*/ f52 f0 1"/>
              <a:gd name="f58" fmla="*/ f56 1 1041734"/>
              <a:gd name="f59" fmla="*/ f55 1 722931"/>
              <a:gd name="f60" fmla="*/ 722931 f55 1"/>
              <a:gd name="f61" fmla="*/ 645250 f55 1"/>
              <a:gd name="f62" fmla="*/ 551358 f55 1"/>
              <a:gd name="f63" fmla="*/ 252945 f55 1"/>
              <a:gd name="f64" fmla="*/ 12290 f55 1"/>
              <a:gd name="f65" fmla="*/ 58661 f55 1"/>
              <a:gd name="f66" fmla="*/ 648160 f55 1"/>
              <a:gd name="f67" fmla="*/ 382064 f56 1"/>
              <a:gd name="f68" fmla="*/ 528955 f56 1"/>
              <a:gd name="f69" fmla="*/ 918231 f56 1"/>
              <a:gd name="f70" fmla="*/ 1036557 f56 1"/>
              <a:gd name="f71" fmla="*/ 770382 f56 1"/>
              <a:gd name="f72" fmla="*/ 206333 f56 1"/>
              <a:gd name="f73" fmla="*/ 0 f56 1"/>
              <a:gd name="f74" fmla="*/ 342860 f55 1"/>
              <a:gd name="f75" fmla="*/ 314722 f56 1"/>
              <a:gd name="f76" fmla="*/ f57 1 f2"/>
              <a:gd name="f77" fmla="*/ f60 1 722931"/>
              <a:gd name="f78" fmla="*/ f61 1 722931"/>
              <a:gd name="f79" fmla="*/ f62 1 722931"/>
              <a:gd name="f80" fmla="*/ f63 1 722931"/>
              <a:gd name="f81" fmla="*/ f64 1 722931"/>
              <a:gd name="f82" fmla="*/ f65 1 722931"/>
              <a:gd name="f83" fmla="*/ f66 1 722931"/>
              <a:gd name="f84" fmla="*/ f67 1 1041734"/>
              <a:gd name="f85" fmla="*/ f68 1 1041734"/>
              <a:gd name="f86" fmla="*/ f69 1 1041734"/>
              <a:gd name="f87" fmla="*/ f70 1 1041734"/>
              <a:gd name="f88" fmla="*/ f71 1 1041734"/>
              <a:gd name="f89" fmla="*/ f72 1 1041734"/>
              <a:gd name="f90" fmla="*/ f73 1 1041734"/>
              <a:gd name="f91" fmla="*/ f74 1 722931"/>
              <a:gd name="f92" fmla="*/ f75 1 1041734"/>
              <a:gd name="f93" fmla="*/ f5 1 f58"/>
              <a:gd name="f94" fmla="*/ f6 1 f58"/>
              <a:gd name="f95" fmla="*/ f5 1 f59"/>
              <a:gd name="f96" fmla="*/ f7 1 f59"/>
              <a:gd name="f97" fmla="+- f76 0 f1"/>
              <a:gd name="f98" fmla="*/ f84 1 f58"/>
              <a:gd name="f99" fmla="*/ f77 1 f59"/>
              <a:gd name="f100" fmla="*/ f85 1 f58"/>
              <a:gd name="f101" fmla="*/ f78 1 f59"/>
              <a:gd name="f102" fmla="*/ f86 1 f58"/>
              <a:gd name="f103" fmla="*/ f79 1 f59"/>
              <a:gd name="f104" fmla="*/ f87 1 f58"/>
              <a:gd name="f105" fmla="*/ f80 1 f59"/>
              <a:gd name="f106" fmla="*/ f88 1 f58"/>
              <a:gd name="f107" fmla="*/ f81 1 f59"/>
              <a:gd name="f108" fmla="*/ f89 1 f58"/>
              <a:gd name="f109" fmla="*/ f82 1 f59"/>
              <a:gd name="f110" fmla="*/ f90 1 f58"/>
              <a:gd name="f111" fmla="*/ f91 1 f59"/>
              <a:gd name="f112" fmla="*/ f92 1 f58"/>
              <a:gd name="f113" fmla="*/ f83 1 f59"/>
              <a:gd name="f114" fmla="*/ f93 f53 1"/>
              <a:gd name="f115" fmla="*/ f94 f53 1"/>
              <a:gd name="f116" fmla="*/ f96 f54 1"/>
              <a:gd name="f117" fmla="*/ f95 f54 1"/>
              <a:gd name="f118" fmla="*/ f98 f53 1"/>
              <a:gd name="f119" fmla="*/ f99 f54 1"/>
              <a:gd name="f120" fmla="*/ f100 f53 1"/>
              <a:gd name="f121" fmla="*/ f101 f54 1"/>
              <a:gd name="f122" fmla="*/ f102 f53 1"/>
              <a:gd name="f123" fmla="*/ f103 f54 1"/>
              <a:gd name="f124" fmla="*/ f104 f53 1"/>
              <a:gd name="f125" fmla="*/ f105 f54 1"/>
              <a:gd name="f126" fmla="*/ f106 f53 1"/>
              <a:gd name="f127" fmla="*/ f107 f54 1"/>
              <a:gd name="f128" fmla="*/ f108 f53 1"/>
              <a:gd name="f129" fmla="*/ f109 f54 1"/>
              <a:gd name="f130" fmla="*/ f110 f53 1"/>
              <a:gd name="f131" fmla="*/ f111 f54 1"/>
              <a:gd name="f132" fmla="*/ f112 f53 1"/>
              <a:gd name="f133" fmla="*/ f113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18" y="f119"/>
              </a:cxn>
              <a:cxn ang="f97">
                <a:pos x="f120" y="f121"/>
              </a:cxn>
              <a:cxn ang="f97">
                <a:pos x="f122" y="f123"/>
              </a:cxn>
              <a:cxn ang="f97">
                <a:pos x="f124" y="f125"/>
              </a:cxn>
              <a:cxn ang="f97">
                <a:pos x="f126" y="f127"/>
              </a:cxn>
              <a:cxn ang="f97">
                <a:pos x="f128" y="f129"/>
              </a:cxn>
              <a:cxn ang="f97">
                <a:pos x="f130" y="f131"/>
              </a:cxn>
              <a:cxn ang="f97">
                <a:pos x="f132" y="f133"/>
              </a:cxn>
              <a:cxn ang="f97">
                <a:pos x="f118" y="f119"/>
              </a:cxn>
            </a:cxnLst>
            <a:rect l="f114" t="f117" r="f115" b="f116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D6098A-D713-4664-90C5-77F5BF83A5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2668" y="1932209"/>
            <a:ext cx="6966859" cy="309154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C1B66F-CBD6-BF25-809C-272FE915A4BD}"/>
              </a:ext>
            </a:extLst>
          </p:cNvPr>
          <p:cNvSpPr/>
          <p:nvPr/>
        </p:nvSpPr>
        <p:spPr>
          <a:xfrm rot="492870">
            <a:off x="2455666" y="1103022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+- 0 0 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+- f7 0 f5"/>
              <a:gd name="f56" fmla="+- f6 0 f5"/>
              <a:gd name="f57" fmla="*/ f52 f0 1"/>
              <a:gd name="f58" fmla="*/ f56 1 1041734"/>
              <a:gd name="f59" fmla="*/ f55 1 722931"/>
              <a:gd name="f60" fmla="*/ 722931 f55 1"/>
              <a:gd name="f61" fmla="*/ 645250 f55 1"/>
              <a:gd name="f62" fmla="*/ 551358 f55 1"/>
              <a:gd name="f63" fmla="*/ 252945 f55 1"/>
              <a:gd name="f64" fmla="*/ 12290 f55 1"/>
              <a:gd name="f65" fmla="*/ 58661 f55 1"/>
              <a:gd name="f66" fmla="*/ 648160 f55 1"/>
              <a:gd name="f67" fmla="*/ 382064 f56 1"/>
              <a:gd name="f68" fmla="*/ 528955 f56 1"/>
              <a:gd name="f69" fmla="*/ 918231 f56 1"/>
              <a:gd name="f70" fmla="*/ 1036557 f56 1"/>
              <a:gd name="f71" fmla="*/ 770382 f56 1"/>
              <a:gd name="f72" fmla="*/ 206333 f56 1"/>
              <a:gd name="f73" fmla="*/ 0 f56 1"/>
              <a:gd name="f74" fmla="*/ 342860 f55 1"/>
              <a:gd name="f75" fmla="*/ 314722 f56 1"/>
              <a:gd name="f76" fmla="*/ f57 1 f2"/>
              <a:gd name="f77" fmla="*/ f60 1 722931"/>
              <a:gd name="f78" fmla="*/ f61 1 722931"/>
              <a:gd name="f79" fmla="*/ f62 1 722931"/>
              <a:gd name="f80" fmla="*/ f63 1 722931"/>
              <a:gd name="f81" fmla="*/ f64 1 722931"/>
              <a:gd name="f82" fmla="*/ f65 1 722931"/>
              <a:gd name="f83" fmla="*/ f66 1 722931"/>
              <a:gd name="f84" fmla="*/ f67 1 1041734"/>
              <a:gd name="f85" fmla="*/ f68 1 1041734"/>
              <a:gd name="f86" fmla="*/ f69 1 1041734"/>
              <a:gd name="f87" fmla="*/ f70 1 1041734"/>
              <a:gd name="f88" fmla="*/ f71 1 1041734"/>
              <a:gd name="f89" fmla="*/ f72 1 1041734"/>
              <a:gd name="f90" fmla="*/ f73 1 1041734"/>
              <a:gd name="f91" fmla="*/ f74 1 722931"/>
              <a:gd name="f92" fmla="*/ f75 1 1041734"/>
              <a:gd name="f93" fmla="*/ f5 1 f58"/>
              <a:gd name="f94" fmla="*/ f6 1 f58"/>
              <a:gd name="f95" fmla="*/ f5 1 f59"/>
              <a:gd name="f96" fmla="*/ f7 1 f59"/>
              <a:gd name="f97" fmla="+- f76 0 f1"/>
              <a:gd name="f98" fmla="*/ f84 1 f58"/>
              <a:gd name="f99" fmla="*/ f77 1 f59"/>
              <a:gd name="f100" fmla="*/ f85 1 f58"/>
              <a:gd name="f101" fmla="*/ f78 1 f59"/>
              <a:gd name="f102" fmla="*/ f86 1 f58"/>
              <a:gd name="f103" fmla="*/ f79 1 f59"/>
              <a:gd name="f104" fmla="*/ f87 1 f58"/>
              <a:gd name="f105" fmla="*/ f80 1 f59"/>
              <a:gd name="f106" fmla="*/ f88 1 f58"/>
              <a:gd name="f107" fmla="*/ f81 1 f59"/>
              <a:gd name="f108" fmla="*/ f89 1 f58"/>
              <a:gd name="f109" fmla="*/ f82 1 f59"/>
              <a:gd name="f110" fmla="*/ f90 1 f58"/>
              <a:gd name="f111" fmla="*/ f91 1 f59"/>
              <a:gd name="f112" fmla="*/ f92 1 f58"/>
              <a:gd name="f113" fmla="*/ f83 1 f59"/>
              <a:gd name="f114" fmla="*/ f93 f53 1"/>
              <a:gd name="f115" fmla="*/ f94 f53 1"/>
              <a:gd name="f116" fmla="*/ f96 f54 1"/>
              <a:gd name="f117" fmla="*/ f95 f54 1"/>
              <a:gd name="f118" fmla="*/ f98 f53 1"/>
              <a:gd name="f119" fmla="*/ f99 f54 1"/>
              <a:gd name="f120" fmla="*/ f100 f53 1"/>
              <a:gd name="f121" fmla="*/ f101 f54 1"/>
              <a:gd name="f122" fmla="*/ f102 f53 1"/>
              <a:gd name="f123" fmla="*/ f103 f54 1"/>
              <a:gd name="f124" fmla="*/ f104 f53 1"/>
              <a:gd name="f125" fmla="*/ f105 f54 1"/>
              <a:gd name="f126" fmla="*/ f106 f53 1"/>
              <a:gd name="f127" fmla="*/ f107 f54 1"/>
              <a:gd name="f128" fmla="*/ f108 f53 1"/>
              <a:gd name="f129" fmla="*/ f109 f54 1"/>
              <a:gd name="f130" fmla="*/ f110 f53 1"/>
              <a:gd name="f131" fmla="*/ f111 f54 1"/>
              <a:gd name="f132" fmla="*/ f112 f53 1"/>
              <a:gd name="f133" fmla="*/ f113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18" y="f119"/>
              </a:cxn>
              <a:cxn ang="f97">
                <a:pos x="f120" y="f121"/>
              </a:cxn>
              <a:cxn ang="f97">
                <a:pos x="f122" y="f123"/>
              </a:cxn>
              <a:cxn ang="f97">
                <a:pos x="f124" y="f125"/>
              </a:cxn>
              <a:cxn ang="f97">
                <a:pos x="f126" y="f127"/>
              </a:cxn>
              <a:cxn ang="f97">
                <a:pos x="f128" y="f129"/>
              </a:cxn>
              <a:cxn ang="f97">
                <a:pos x="f130" y="f131"/>
              </a:cxn>
              <a:cxn ang="f97">
                <a:pos x="f132" y="f133"/>
              </a:cxn>
              <a:cxn ang="f97">
                <a:pos x="f118" y="f119"/>
              </a:cxn>
            </a:cxnLst>
            <a:rect l="f114" t="f117" r="f115" b="f116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58768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C26B5-8A90-AB60-32D2-8327AED200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97710C-3A3D-482B-A05B-06C2B4C7FB6A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8C639-09BD-8FB4-5B4B-2EECA3EBB7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5BEFB-6C6A-B381-7FB6-7CE9B9478E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55F3F-074F-4C0F-8038-4FB8C89948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04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58ED-1E05-F707-2CDD-929C62BF2C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553276"/>
            <a:ext cx="3932240" cy="1732723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4552-7127-CCDD-1C15-C00C9DAEA1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15643" y="987423"/>
            <a:ext cx="5939741" cy="48736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5E052-E690-D670-D891-BFFC92D418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8552"/>
            <a:ext cx="3932240" cy="350044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A12A3-1D7D-2F4E-B735-1A2B0350EF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2781F-522E-4859-858D-18FBBB6BFF0B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CF845-686A-2BFF-180B-A364F4CFCA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3461C-A5AE-03D7-2D2F-1C800C7CC7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62CB83-8908-4BA5-8714-E3791FB647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0469-E862-B354-A0B6-59434ABC3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615912"/>
            <a:ext cx="3932240" cy="1670087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2CCDE-A2F2-EC38-30A2-8C717F1C1FC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F501A-FDDE-B2D5-CFC5-C2AAE0FDC6D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5744"/>
            <a:ext cx="3932240" cy="350324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9F3D4-C40A-4F75-8CE4-CA7AFF57F6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B75B5-1ABF-4D13-B204-DDD627908782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904D5-8239-7A31-3C78-1244D996EE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A6F07-B3B2-F80B-1DA1-E0FCE3725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16431-83AC-4E82-820E-5D0E43A4AD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5F385B63-BBC7-D4C5-696F-D39598A4A93F}"/>
              </a:ext>
            </a:extLst>
          </p:cNvPr>
          <p:cNvSpPr/>
          <p:nvPr/>
        </p:nvSpPr>
        <p:spPr>
          <a:xfrm>
            <a:off x="372928" y="36799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68807"/>
              <a:gd name="f14" fmla="+- 0 0 29564"/>
              <a:gd name="f15" fmla="val 84193"/>
              <a:gd name="f16" fmla="val 11496115"/>
              <a:gd name="f17" fmla="val 333210"/>
              <a:gd name="f18" fmla="val 11496285"/>
              <a:gd name="f19" fmla="val 48943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+- 0 0 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+- 0 0 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+- f7 0 f5"/>
              <a:gd name="f113" fmla="+- f6 0 f5"/>
              <a:gd name="f114" fmla="*/ f109 f0 1"/>
              <a:gd name="f115" fmla="*/ f113 1 11499601"/>
              <a:gd name="f116" fmla="*/ f112 1 6250474"/>
              <a:gd name="f117" fmla="*/ 9680053 f113 1"/>
              <a:gd name="f118" fmla="*/ 0 f112 1"/>
              <a:gd name="f119" fmla="*/ 11263634 f113 1"/>
              <a:gd name="f120" fmla="*/ 10894 f112 1"/>
              <a:gd name="f121" fmla="*/ 11499601 f113 1"/>
              <a:gd name="f122" fmla="*/ 84193 f112 1"/>
              <a:gd name="f123" fmla="*/ 11496115 f113 1"/>
              <a:gd name="f124" fmla="*/ 333210 f112 1"/>
              <a:gd name="f125" fmla="*/ 11496626 f113 1"/>
              <a:gd name="f126" fmla="*/ 801872 f112 1"/>
              <a:gd name="f127" fmla="*/ 11482477 f113 1"/>
              <a:gd name="f128" fmla="*/ 1834579 f112 1"/>
              <a:gd name="f129" fmla="*/ 11478714 f113 1"/>
              <a:gd name="f130" fmla="*/ 3520214 f112 1"/>
              <a:gd name="f131" fmla="*/ 11419375 f113 1"/>
              <a:gd name="f132" fmla="*/ 5982433 f112 1"/>
              <a:gd name="f133" fmla="*/ 5959453 f113 1"/>
              <a:gd name="f134" fmla="*/ 5973386 f112 1"/>
              <a:gd name="f135" fmla="*/ 5972741 f112 1"/>
              <a:gd name="f136" fmla="*/ 3239306 f113 1"/>
              <a:gd name="f137" fmla="*/ 3217554 f113 1"/>
              <a:gd name="f138" fmla="*/ 6005912 f112 1"/>
              <a:gd name="f139" fmla="*/ 3219866 f113 1"/>
              <a:gd name="f140" fmla="*/ 6250474 f112 1"/>
              <a:gd name="f141" fmla="*/ 2785655 f113 1"/>
              <a:gd name="f142" fmla="*/ 94741 f113 1"/>
              <a:gd name="f143" fmla="*/ 5957415 f112 1"/>
              <a:gd name="f144" fmla="*/ 37859 f113 1"/>
              <a:gd name="f145" fmla="*/ 5876060 f112 1"/>
              <a:gd name="f146" fmla="*/ 28975 f113 1"/>
              <a:gd name="f147" fmla="*/ 2606888 f112 1"/>
              <a:gd name="f148" fmla="*/ 33539 f113 1"/>
              <a:gd name="f149" fmla="*/ 59860 f112 1"/>
              <a:gd name="f150" fmla="*/ 39830 f113 1"/>
              <a:gd name="f151" fmla="*/ 42028 f112 1"/>
              <a:gd name="f152" fmla="*/ 88659 f113 1"/>
              <a:gd name="f153" fmla="*/ 37282 f112 1"/>
              <a:gd name="f154" fmla="*/ 301554 f113 1"/>
              <a:gd name="f155" fmla="*/ 416464 f113 1"/>
              <a:gd name="f156" fmla="*/ 30725 f112 1"/>
              <a:gd name="f157" fmla="*/ 907723 f113 1"/>
              <a:gd name="f158" fmla="*/ 24269 f112 1"/>
              <a:gd name="f159" fmla="*/ 3989089 f113 1"/>
              <a:gd name="f160" fmla="*/ 29653 f112 1"/>
              <a:gd name="f161" fmla="*/ 5999562 f112 1"/>
              <a:gd name="f162" fmla="*/ 4858766 f113 1"/>
              <a:gd name="f163" fmla="*/ 2301504 f113 1"/>
              <a:gd name="f164" fmla="*/ 5967647 f112 1"/>
              <a:gd name="f165" fmla="*/ 666073 f113 1"/>
              <a:gd name="f166" fmla="*/ 5958571 f112 1"/>
              <a:gd name="f167" fmla="*/ 2870715 f113 1"/>
              <a:gd name="f168" fmla="*/ 6056161 f112 1"/>
              <a:gd name="f169" fmla="*/ f114 1 f2"/>
              <a:gd name="f170" fmla="*/ f117 1 11499601"/>
              <a:gd name="f171" fmla="*/ f118 1 6250474"/>
              <a:gd name="f172" fmla="*/ f119 1 11499601"/>
              <a:gd name="f173" fmla="*/ f120 1 6250474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6250474"/>
              <a:gd name="f180" fmla="*/ f127 1 11499601"/>
              <a:gd name="f181" fmla="*/ f128 1 6250474"/>
              <a:gd name="f182" fmla="*/ f129 1 11499601"/>
              <a:gd name="f183" fmla="*/ f130 1 6250474"/>
              <a:gd name="f184" fmla="*/ f131 1 11499601"/>
              <a:gd name="f185" fmla="*/ f132 1 6250474"/>
              <a:gd name="f186" fmla="*/ f133 1 11499601"/>
              <a:gd name="f187" fmla="*/ f134 1 6250474"/>
              <a:gd name="f188" fmla="*/ f135 1 6250474"/>
              <a:gd name="f189" fmla="*/ f136 1 11499601"/>
              <a:gd name="f190" fmla="*/ f137 1 11499601"/>
              <a:gd name="f191" fmla="*/ f138 1 6250474"/>
              <a:gd name="f192" fmla="*/ f139 1 11499601"/>
              <a:gd name="f193" fmla="*/ f140 1 6250474"/>
              <a:gd name="f194" fmla="*/ f141 1 11499601"/>
              <a:gd name="f195" fmla="*/ f142 1 11499601"/>
              <a:gd name="f196" fmla="*/ f143 1 6250474"/>
              <a:gd name="f197" fmla="*/ f144 1 11499601"/>
              <a:gd name="f198" fmla="*/ f145 1 6250474"/>
              <a:gd name="f199" fmla="*/ f146 1 11499601"/>
              <a:gd name="f200" fmla="*/ f147 1 6250474"/>
              <a:gd name="f201" fmla="*/ f148 1 11499601"/>
              <a:gd name="f202" fmla="*/ f149 1 6250474"/>
              <a:gd name="f203" fmla="*/ f150 1 11499601"/>
              <a:gd name="f204" fmla="*/ f151 1 6250474"/>
              <a:gd name="f205" fmla="*/ f152 1 11499601"/>
              <a:gd name="f206" fmla="*/ f153 1 6250474"/>
              <a:gd name="f207" fmla="*/ f154 1 11499601"/>
              <a:gd name="f208" fmla="*/ f155 1 11499601"/>
              <a:gd name="f209" fmla="*/ f156 1 6250474"/>
              <a:gd name="f210" fmla="*/ f157 1 11499601"/>
              <a:gd name="f211" fmla="*/ f158 1 6250474"/>
              <a:gd name="f212" fmla="*/ f159 1 11499601"/>
              <a:gd name="f213" fmla="*/ f160 1 6250474"/>
              <a:gd name="f214" fmla="*/ f161 1 6250474"/>
              <a:gd name="f215" fmla="*/ f162 1 11499601"/>
              <a:gd name="f216" fmla="*/ f163 1 11499601"/>
              <a:gd name="f217" fmla="*/ f164 1 6250474"/>
              <a:gd name="f218" fmla="*/ f165 1 11499601"/>
              <a:gd name="f219" fmla="*/ f166 1 6250474"/>
              <a:gd name="f220" fmla="*/ f167 1 11499601"/>
              <a:gd name="f221" fmla="*/ f168 1 6250474"/>
              <a:gd name="f222" fmla="*/ f5 1 f115"/>
              <a:gd name="f223" fmla="*/ f6 1 f115"/>
              <a:gd name="f224" fmla="*/ f5 1 f116"/>
              <a:gd name="f225" fmla="*/ f7 1 f116"/>
              <a:gd name="f226" fmla="+- f169 0 f1"/>
              <a:gd name="f227" fmla="*/ f170 1 f115"/>
              <a:gd name="f228" fmla="*/ f171 1 f116"/>
              <a:gd name="f229" fmla="*/ f172 1 f115"/>
              <a:gd name="f230" fmla="*/ f173 1 f116"/>
              <a:gd name="f231" fmla="*/ f174 1 f115"/>
              <a:gd name="f232" fmla="*/ f175 1 f116"/>
              <a:gd name="f233" fmla="*/ f176 1 f115"/>
              <a:gd name="f234" fmla="*/ f177 1 f116"/>
              <a:gd name="f235" fmla="*/ f178 1 f115"/>
              <a:gd name="f236" fmla="*/ f179 1 f116"/>
              <a:gd name="f237" fmla="*/ f180 1 f115"/>
              <a:gd name="f238" fmla="*/ f181 1 f116"/>
              <a:gd name="f239" fmla="*/ f182 1 f115"/>
              <a:gd name="f240" fmla="*/ f183 1 f116"/>
              <a:gd name="f241" fmla="*/ f184 1 f115"/>
              <a:gd name="f242" fmla="*/ f185 1 f116"/>
              <a:gd name="f243" fmla="*/ f186 1 f115"/>
              <a:gd name="f244" fmla="*/ f187 1 f116"/>
              <a:gd name="f245" fmla="*/ f215 1 f115"/>
              <a:gd name="f246" fmla="*/ f214 1 f116"/>
              <a:gd name="f247" fmla="*/ f189 1 f115"/>
              <a:gd name="f248" fmla="*/ f188 1 f116"/>
              <a:gd name="f249" fmla="*/ f190 1 f115"/>
              <a:gd name="f250" fmla="*/ f191 1 f116"/>
              <a:gd name="f251" fmla="*/ f192 1 f115"/>
              <a:gd name="f252" fmla="*/ f193 1 f116"/>
              <a:gd name="f253" fmla="*/ f220 1 f115"/>
              <a:gd name="f254" fmla="*/ f221 1 f116"/>
              <a:gd name="f255" fmla="*/ f194 1 f115"/>
              <a:gd name="f256" fmla="*/ f216 1 f115"/>
              <a:gd name="f257" fmla="*/ f217 1 f116"/>
              <a:gd name="f258" fmla="*/ f218 1 f115"/>
              <a:gd name="f259" fmla="*/ f219 1 f116"/>
              <a:gd name="f260" fmla="*/ f195 1 f115"/>
              <a:gd name="f261" fmla="*/ f196 1 f116"/>
              <a:gd name="f262" fmla="*/ f197 1 f115"/>
              <a:gd name="f263" fmla="*/ f198 1 f116"/>
              <a:gd name="f264" fmla="*/ f199 1 f115"/>
              <a:gd name="f265" fmla="*/ f200 1 f116"/>
              <a:gd name="f266" fmla="*/ f201 1 f115"/>
              <a:gd name="f267" fmla="*/ f202 1 f116"/>
              <a:gd name="f268" fmla="*/ f203 1 f115"/>
              <a:gd name="f269" fmla="*/ f204 1 f116"/>
              <a:gd name="f270" fmla="*/ f205 1 f115"/>
              <a:gd name="f271" fmla="*/ f206 1 f116"/>
              <a:gd name="f272" fmla="*/ f207 1 f115"/>
              <a:gd name="f273" fmla="*/ f208 1 f115"/>
              <a:gd name="f274" fmla="*/ f209 1 f116"/>
              <a:gd name="f275" fmla="*/ f210 1 f115"/>
              <a:gd name="f276" fmla="*/ f211 1 f116"/>
              <a:gd name="f277" fmla="*/ f212 1 f115"/>
              <a:gd name="f278" fmla="*/ f213 1 f116"/>
              <a:gd name="f279" fmla="*/ f222 f110 1"/>
              <a:gd name="f280" fmla="*/ f223 f110 1"/>
              <a:gd name="f281" fmla="*/ f225 f111 1"/>
              <a:gd name="f282" fmla="*/ f224 f111 1"/>
              <a:gd name="f283" fmla="*/ f227 f110 1"/>
              <a:gd name="f284" fmla="*/ f228 f111 1"/>
              <a:gd name="f285" fmla="*/ f229 f110 1"/>
              <a:gd name="f286" fmla="*/ f230 f111 1"/>
              <a:gd name="f287" fmla="*/ f231 f110 1"/>
              <a:gd name="f288" fmla="*/ f232 f111 1"/>
              <a:gd name="f289" fmla="*/ f233 f110 1"/>
              <a:gd name="f290" fmla="*/ f234 f111 1"/>
              <a:gd name="f291" fmla="*/ f235 f110 1"/>
              <a:gd name="f292" fmla="*/ f236 f111 1"/>
              <a:gd name="f293" fmla="*/ f237 f110 1"/>
              <a:gd name="f294" fmla="*/ f238 f111 1"/>
              <a:gd name="f295" fmla="*/ f239 f110 1"/>
              <a:gd name="f296" fmla="*/ f240 f111 1"/>
              <a:gd name="f297" fmla="*/ f241 f110 1"/>
              <a:gd name="f298" fmla="*/ f242 f111 1"/>
              <a:gd name="f299" fmla="*/ f243 f110 1"/>
              <a:gd name="f300" fmla="*/ f244 f111 1"/>
              <a:gd name="f301" fmla="*/ f245 f110 1"/>
              <a:gd name="f302" fmla="*/ f246 f111 1"/>
              <a:gd name="f303" fmla="*/ f247 f110 1"/>
              <a:gd name="f304" fmla="*/ f248 f111 1"/>
              <a:gd name="f305" fmla="*/ f249 f110 1"/>
              <a:gd name="f306" fmla="*/ f250 f111 1"/>
              <a:gd name="f307" fmla="*/ f251 f110 1"/>
              <a:gd name="f308" fmla="*/ f252 f111 1"/>
              <a:gd name="f309" fmla="*/ f253 f110 1"/>
              <a:gd name="f310" fmla="*/ f254 f111 1"/>
              <a:gd name="f311" fmla="*/ f255 f110 1"/>
              <a:gd name="f312" fmla="*/ f256 f110 1"/>
              <a:gd name="f313" fmla="*/ f257 f111 1"/>
              <a:gd name="f314" fmla="*/ f258 f110 1"/>
              <a:gd name="f315" fmla="*/ f259 f111 1"/>
              <a:gd name="f316" fmla="*/ f260 f110 1"/>
              <a:gd name="f317" fmla="*/ f261 f111 1"/>
              <a:gd name="f318" fmla="*/ f262 f110 1"/>
              <a:gd name="f319" fmla="*/ f263 f111 1"/>
              <a:gd name="f320" fmla="*/ f264 f110 1"/>
              <a:gd name="f321" fmla="*/ f265 f111 1"/>
              <a:gd name="f322" fmla="*/ f266 f110 1"/>
              <a:gd name="f323" fmla="*/ f267 f111 1"/>
              <a:gd name="f324" fmla="*/ f268 f110 1"/>
              <a:gd name="f325" fmla="*/ f269 f111 1"/>
              <a:gd name="f326" fmla="*/ f270 f110 1"/>
              <a:gd name="f327" fmla="*/ f271 f111 1"/>
              <a:gd name="f328" fmla="*/ f272 f110 1"/>
              <a:gd name="f329" fmla="*/ f273 f110 1"/>
              <a:gd name="f330" fmla="*/ f274 f111 1"/>
              <a:gd name="f331" fmla="*/ f275 f110 1"/>
              <a:gd name="f332" fmla="*/ f276 f111 1"/>
              <a:gd name="f333" fmla="*/ f277 f110 1"/>
              <a:gd name="f334" fmla="*/ f278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">
                <a:pos x="f283" y="f284"/>
              </a:cxn>
              <a:cxn ang="f226">
                <a:pos x="f285" y="f286"/>
              </a:cxn>
              <a:cxn ang="f226">
                <a:pos x="f287" y="f288"/>
              </a:cxn>
              <a:cxn ang="f226">
                <a:pos x="f289" y="f290"/>
              </a:cxn>
              <a:cxn ang="f226">
                <a:pos x="f291" y="f292"/>
              </a:cxn>
              <a:cxn ang="f226">
                <a:pos x="f293" y="f294"/>
              </a:cxn>
              <a:cxn ang="f226">
                <a:pos x="f295" y="f296"/>
              </a:cxn>
              <a:cxn ang="f226">
                <a:pos x="f297" y="f298"/>
              </a:cxn>
              <a:cxn ang="f226">
                <a:pos x="f299" y="f300"/>
              </a:cxn>
              <a:cxn ang="f226">
                <a:pos x="f301" y="f302"/>
              </a:cxn>
              <a:cxn ang="f226">
                <a:pos x="f303" y="f304"/>
              </a:cxn>
              <a:cxn ang="f226">
                <a:pos x="f305" y="f306"/>
              </a:cxn>
              <a:cxn ang="f226">
                <a:pos x="f307" y="f308"/>
              </a:cxn>
              <a:cxn ang="f226">
                <a:pos x="f309" y="f310"/>
              </a:cxn>
              <a:cxn ang="f226">
                <a:pos x="f311" y="f304"/>
              </a:cxn>
              <a:cxn ang="f226">
                <a:pos x="f312" y="f313"/>
              </a:cxn>
              <a:cxn ang="f226">
                <a:pos x="f314" y="f315"/>
              </a:cxn>
              <a:cxn ang="f226">
                <a:pos x="f316" y="f317"/>
              </a:cxn>
              <a:cxn ang="f226">
                <a:pos x="f318" y="f319"/>
              </a:cxn>
              <a:cxn ang="f226">
                <a:pos x="f320" y="f321"/>
              </a:cxn>
              <a:cxn ang="f226">
                <a:pos x="f322" y="f323"/>
              </a:cxn>
              <a:cxn ang="f226">
                <a:pos x="f324" y="f325"/>
              </a:cxn>
              <a:cxn ang="f226">
                <a:pos x="f326" y="f327"/>
              </a:cxn>
              <a:cxn ang="f226">
                <a:pos x="f328" y="f327"/>
              </a:cxn>
              <a:cxn ang="f226">
                <a:pos x="f329" y="f330"/>
              </a:cxn>
              <a:cxn ang="f226">
                <a:pos x="f331" y="f332"/>
              </a:cxn>
              <a:cxn ang="f226">
                <a:pos x="f333" y="f334"/>
              </a:cxn>
              <a:cxn ang="f226">
                <a:pos x="f283" y="f284"/>
              </a:cxn>
            </a:cxnLst>
            <a:rect l="f279" t="f282" r="f280" b="f281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82D36E6-9289-BE1B-26A6-B38AFD269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CDF00-EF7F-6A1D-E202-17DCEF69A1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E4F693-95AE-048A-1FF9-8D08E246834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7834" y="6356351"/>
            <a:ext cx="260497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A2882D8F-9646-40ED-8C49-C1FD22EECC95}" type="datetime1">
              <a:rPr lang="en-US"/>
              <a:pPr lvl="0"/>
              <a:t>10/10/2023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9FF62B-E798-06B4-D063-1A8D80C737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756151" y="6356351"/>
            <a:ext cx="34441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1F9C81-28A7-BB90-1DE6-F02E33F4114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200266" y="6356351"/>
            <a:ext cx="5239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5053869E-5759-4EFC-B8D8-CB937EFD8193}" type="slidenum">
              <a:t>‹#›</a:t>
            </a:fld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3FEE483-D222-FC0C-2EEF-0DFE05EABF7C}"/>
              </a:ext>
            </a:extLst>
          </p:cNvPr>
          <p:cNvSpPr/>
          <p:nvPr/>
        </p:nvSpPr>
        <p:spPr>
          <a:xfrm>
            <a:off x="403286" y="38946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83635"/>
              <a:gd name="f14" fmla="val 5293"/>
              <a:gd name="f15" fmla="val 39374"/>
              <a:gd name="f16" fmla="val 11491172"/>
              <a:gd name="f17" fmla="val 313290"/>
              <a:gd name="f18" fmla="val 11491342"/>
              <a:gd name="f19" fmla="val 46951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+- 0 0 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+- 0 0 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+- f7 0 f5"/>
              <a:gd name="f113" fmla="+- f6 0 f5"/>
              <a:gd name="f114" fmla="*/ f109 f0 1"/>
              <a:gd name="f115" fmla="*/ f113 1 11499601"/>
              <a:gd name="f116" fmla="*/ f112 1 6250474"/>
              <a:gd name="f117" fmla="*/ 9680053 f113 1"/>
              <a:gd name="f118" fmla="*/ 0 f112 1"/>
              <a:gd name="f119" fmla="*/ 11263634 f113 1"/>
              <a:gd name="f120" fmla="*/ 10894 f112 1"/>
              <a:gd name="f121" fmla="*/ 11499601 f113 1"/>
              <a:gd name="f122" fmla="*/ 11496626 f113 1"/>
              <a:gd name="f123" fmla="*/ 801872 f112 1"/>
              <a:gd name="f124" fmla="*/ 11482477 f113 1"/>
              <a:gd name="f125" fmla="*/ 1834579 f112 1"/>
              <a:gd name="f126" fmla="*/ 11478714 f113 1"/>
              <a:gd name="f127" fmla="*/ 3520214 f112 1"/>
              <a:gd name="f128" fmla="*/ 11419375 f113 1"/>
              <a:gd name="f129" fmla="*/ 5982433 f112 1"/>
              <a:gd name="f130" fmla="*/ 5959453 f113 1"/>
              <a:gd name="f131" fmla="*/ 5973386 f112 1"/>
              <a:gd name="f132" fmla="*/ 5972741 f112 1"/>
              <a:gd name="f133" fmla="*/ 3239306 f113 1"/>
              <a:gd name="f134" fmla="*/ 3217554 f113 1"/>
              <a:gd name="f135" fmla="*/ 6005912 f112 1"/>
              <a:gd name="f136" fmla="*/ 3219866 f113 1"/>
              <a:gd name="f137" fmla="*/ 6250474 f112 1"/>
              <a:gd name="f138" fmla="*/ 2785655 f113 1"/>
              <a:gd name="f139" fmla="*/ 94741 f113 1"/>
              <a:gd name="f140" fmla="*/ 5957415 f112 1"/>
              <a:gd name="f141" fmla="*/ 37859 f113 1"/>
              <a:gd name="f142" fmla="*/ 5876060 f112 1"/>
              <a:gd name="f143" fmla="*/ 28975 f113 1"/>
              <a:gd name="f144" fmla="*/ 2606888 f112 1"/>
              <a:gd name="f145" fmla="*/ 33539 f113 1"/>
              <a:gd name="f146" fmla="*/ 59860 f112 1"/>
              <a:gd name="f147" fmla="*/ 39830 f113 1"/>
              <a:gd name="f148" fmla="*/ 42028 f112 1"/>
              <a:gd name="f149" fmla="*/ 88659 f113 1"/>
              <a:gd name="f150" fmla="*/ 37282 f112 1"/>
              <a:gd name="f151" fmla="*/ 301554 f113 1"/>
              <a:gd name="f152" fmla="*/ 416464 f113 1"/>
              <a:gd name="f153" fmla="*/ 30725 f112 1"/>
              <a:gd name="f154" fmla="*/ 907723 f113 1"/>
              <a:gd name="f155" fmla="*/ 24269 f112 1"/>
              <a:gd name="f156" fmla="*/ 3989089 f113 1"/>
              <a:gd name="f157" fmla="*/ 29653 f112 1"/>
              <a:gd name="f158" fmla="*/ 5999562 f112 1"/>
              <a:gd name="f159" fmla="*/ 4858766 f113 1"/>
              <a:gd name="f160" fmla="*/ 2301504 f113 1"/>
              <a:gd name="f161" fmla="*/ 5967647 f112 1"/>
              <a:gd name="f162" fmla="*/ 666073 f113 1"/>
              <a:gd name="f163" fmla="*/ 5958571 f112 1"/>
              <a:gd name="f164" fmla="*/ 2870715 f113 1"/>
              <a:gd name="f165" fmla="*/ 6056161 f112 1"/>
              <a:gd name="f166" fmla="*/ 39374 f112 1"/>
              <a:gd name="f167" fmla="*/ 11491172 f113 1"/>
              <a:gd name="f168" fmla="*/ 313290 f112 1"/>
              <a:gd name="f169" fmla="*/ f114 1 f2"/>
              <a:gd name="f170" fmla="*/ f117 1 11499601"/>
              <a:gd name="f171" fmla="*/ f118 1 6250474"/>
              <a:gd name="f172" fmla="*/ f119 1 11499601"/>
              <a:gd name="f173" fmla="*/ f120 1 6250474"/>
              <a:gd name="f174" fmla="*/ f121 1 11499601"/>
              <a:gd name="f175" fmla="*/ f122 1 11499601"/>
              <a:gd name="f176" fmla="*/ f123 1 6250474"/>
              <a:gd name="f177" fmla="*/ f124 1 11499601"/>
              <a:gd name="f178" fmla="*/ f125 1 6250474"/>
              <a:gd name="f179" fmla="*/ f126 1 11499601"/>
              <a:gd name="f180" fmla="*/ f127 1 6250474"/>
              <a:gd name="f181" fmla="*/ f128 1 11499601"/>
              <a:gd name="f182" fmla="*/ f129 1 6250474"/>
              <a:gd name="f183" fmla="*/ f130 1 11499601"/>
              <a:gd name="f184" fmla="*/ f131 1 6250474"/>
              <a:gd name="f185" fmla="*/ f132 1 6250474"/>
              <a:gd name="f186" fmla="*/ f133 1 11499601"/>
              <a:gd name="f187" fmla="*/ f134 1 11499601"/>
              <a:gd name="f188" fmla="*/ f135 1 6250474"/>
              <a:gd name="f189" fmla="*/ f136 1 11499601"/>
              <a:gd name="f190" fmla="*/ f137 1 6250474"/>
              <a:gd name="f191" fmla="*/ f138 1 11499601"/>
              <a:gd name="f192" fmla="*/ f139 1 11499601"/>
              <a:gd name="f193" fmla="*/ f140 1 6250474"/>
              <a:gd name="f194" fmla="*/ f141 1 11499601"/>
              <a:gd name="f195" fmla="*/ f142 1 6250474"/>
              <a:gd name="f196" fmla="*/ f143 1 11499601"/>
              <a:gd name="f197" fmla="*/ f144 1 6250474"/>
              <a:gd name="f198" fmla="*/ f145 1 11499601"/>
              <a:gd name="f199" fmla="*/ f146 1 6250474"/>
              <a:gd name="f200" fmla="*/ f147 1 11499601"/>
              <a:gd name="f201" fmla="*/ f148 1 6250474"/>
              <a:gd name="f202" fmla="*/ f149 1 11499601"/>
              <a:gd name="f203" fmla="*/ f150 1 6250474"/>
              <a:gd name="f204" fmla="*/ f151 1 11499601"/>
              <a:gd name="f205" fmla="*/ f152 1 11499601"/>
              <a:gd name="f206" fmla="*/ f153 1 6250474"/>
              <a:gd name="f207" fmla="*/ f154 1 11499601"/>
              <a:gd name="f208" fmla="*/ f155 1 6250474"/>
              <a:gd name="f209" fmla="*/ f156 1 11499601"/>
              <a:gd name="f210" fmla="*/ f157 1 6250474"/>
              <a:gd name="f211" fmla="*/ f158 1 6250474"/>
              <a:gd name="f212" fmla="*/ f159 1 11499601"/>
              <a:gd name="f213" fmla="*/ f160 1 11499601"/>
              <a:gd name="f214" fmla="*/ f161 1 6250474"/>
              <a:gd name="f215" fmla="*/ f162 1 11499601"/>
              <a:gd name="f216" fmla="*/ f163 1 6250474"/>
              <a:gd name="f217" fmla="*/ f164 1 11499601"/>
              <a:gd name="f218" fmla="*/ f165 1 6250474"/>
              <a:gd name="f219" fmla="*/ f166 1 6250474"/>
              <a:gd name="f220" fmla="*/ f167 1 11499601"/>
              <a:gd name="f221" fmla="*/ f168 1 6250474"/>
              <a:gd name="f222" fmla="*/ f5 1 f115"/>
              <a:gd name="f223" fmla="*/ f6 1 f115"/>
              <a:gd name="f224" fmla="*/ f5 1 f116"/>
              <a:gd name="f225" fmla="*/ f7 1 f116"/>
              <a:gd name="f226" fmla="+- f169 0 f1"/>
              <a:gd name="f227" fmla="*/ f170 1 f115"/>
              <a:gd name="f228" fmla="*/ f171 1 f116"/>
              <a:gd name="f229" fmla="*/ f172 1 f115"/>
              <a:gd name="f230" fmla="*/ f173 1 f116"/>
              <a:gd name="f231" fmla="*/ f174 1 f115"/>
              <a:gd name="f232" fmla="*/ f219 1 f116"/>
              <a:gd name="f233" fmla="*/ f220 1 f115"/>
              <a:gd name="f234" fmla="*/ f221 1 f116"/>
              <a:gd name="f235" fmla="*/ f175 1 f115"/>
              <a:gd name="f236" fmla="*/ f176 1 f116"/>
              <a:gd name="f237" fmla="*/ f177 1 f115"/>
              <a:gd name="f238" fmla="*/ f178 1 f116"/>
              <a:gd name="f239" fmla="*/ f179 1 f115"/>
              <a:gd name="f240" fmla="*/ f180 1 f116"/>
              <a:gd name="f241" fmla="*/ f181 1 f115"/>
              <a:gd name="f242" fmla="*/ f182 1 f116"/>
              <a:gd name="f243" fmla="*/ f183 1 f115"/>
              <a:gd name="f244" fmla="*/ f184 1 f116"/>
              <a:gd name="f245" fmla="*/ f212 1 f115"/>
              <a:gd name="f246" fmla="*/ f211 1 f116"/>
              <a:gd name="f247" fmla="*/ f186 1 f115"/>
              <a:gd name="f248" fmla="*/ f185 1 f116"/>
              <a:gd name="f249" fmla="*/ f187 1 f115"/>
              <a:gd name="f250" fmla="*/ f188 1 f116"/>
              <a:gd name="f251" fmla="*/ f189 1 f115"/>
              <a:gd name="f252" fmla="*/ f190 1 f116"/>
              <a:gd name="f253" fmla="*/ f217 1 f115"/>
              <a:gd name="f254" fmla="*/ f218 1 f116"/>
              <a:gd name="f255" fmla="*/ f191 1 f115"/>
              <a:gd name="f256" fmla="*/ f213 1 f115"/>
              <a:gd name="f257" fmla="*/ f214 1 f116"/>
              <a:gd name="f258" fmla="*/ f215 1 f115"/>
              <a:gd name="f259" fmla="*/ f216 1 f116"/>
              <a:gd name="f260" fmla="*/ f192 1 f115"/>
              <a:gd name="f261" fmla="*/ f193 1 f116"/>
              <a:gd name="f262" fmla="*/ f194 1 f115"/>
              <a:gd name="f263" fmla="*/ f195 1 f116"/>
              <a:gd name="f264" fmla="*/ f196 1 f115"/>
              <a:gd name="f265" fmla="*/ f197 1 f116"/>
              <a:gd name="f266" fmla="*/ f198 1 f115"/>
              <a:gd name="f267" fmla="*/ f199 1 f116"/>
              <a:gd name="f268" fmla="*/ f200 1 f115"/>
              <a:gd name="f269" fmla="*/ f201 1 f116"/>
              <a:gd name="f270" fmla="*/ f202 1 f115"/>
              <a:gd name="f271" fmla="*/ f203 1 f116"/>
              <a:gd name="f272" fmla="*/ f204 1 f115"/>
              <a:gd name="f273" fmla="*/ f205 1 f115"/>
              <a:gd name="f274" fmla="*/ f206 1 f116"/>
              <a:gd name="f275" fmla="*/ f207 1 f115"/>
              <a:gd name="f276" fmla="*/ f208 1 f116"/>
              <a:gd name="f277" fmla="*/ f209 1 f115"/>
              <a:gd name="f278" fmla="*/ f210 1 f116"/>
              <a:gd name="f279" fmla="*/ f222 f110 1"/>
              <a:gd name="f280" fmla="*/ f223 f110 1"/>
              <a:gd name="f281" fmla="*/ f225 f111 1"/>
              <a:gd name="f282" fmla="*/ f224 f111 1"/>
              <a:gd name="f283" fmla="*/ f227 f110 1"/>
              <a:gd name="f284" fmla="*/ f228 f111 1"/>
              <a:gd name="f285" fmla="*/ f229 f110 1"/>
              <a:gd name="f286" fmla="*/ f230 f111 1"/>
              <a:gd name="f287" fmla="*/ f231 f110 1"/>
              <a:gd name="f288" fmla="*/ f232 f111 1"/>
              <a:gd name="f289" fmla="*/ f233 f110 1"/>
              <a:gd name="f290" fmla="*/ f234 f111 1"/>
              <a:gd name="f291" fmla="*/ f235 f110 1"/>
              <a:gd name="f292" fmla="*/ f236 f111 1"/>
              <a:gd name="f293" fmla="*/ f237 f110 1"/>
              <a:gd name="f294" fmla="*/ f238 f111 1"/>
              <a:gd name="f295" fmla="*/ f239 f110 1"/>
              <a:gd name="f296" fmla="*/ f240 f111 1"/>
              <a:gd name="f297" fmla="*/ f241 f110 1"/>
              <a:gd name="f298" fmla="*/ f242 f111 1"/>
              <a:gd name="f299" fmla="*/ f243 f110 1"/>
              <a:gd name="f300" fmla="*/ f244 f111 1"/>
              <a:gd name="f301" fmla="*/ f245 f110 1"/>
              <a:gd name="f302" fmla="*/ f246 f111 1"/>
              <a:gd name="f303" fmla="*/ f247 f110 1"/>
              <a:gd name="f304" fmla="*/ f248 f111 1"/>
              <a:gd name="f305" fmla="*/ f249 f110 1"/>
              <a:gd name="f306" fmla="*/ f250 f111 1"/>
              <a:gd name="f307" fmla="*/ f251 f110 1"/>
              <a:gd name="f308" fmla="*/ f252 f111 1"/>
              <a:gd name="f309" fmla="*/ f253 f110 1"/>
              <a:gd name="f310" fmla="*/ f254 f111 1"/>
              <a:gd name="f311" fmla="*/ f255 f110 1"/>
              <a:gd name="f312" fmla="*/ f256 f110 1"/>
              <a:gd name="f313" fmla="*/ f257 f111 1"/>
              <a:gd name="f314" fmla="*/ f258 f110 1"/>
              <a:gd name="f315" fmla="*/ f259 f111 1"/>
              <a:gd name="f316" fmla="*/ f260 f110 1"/>
              <a:gd name="f317" fmla="*/ f261 f111 1"/>
              <a:gd name="f318" fmla="*/ f262 f110 1"/>
              <a:gd name="f319" fmla="*/ f263 f111 1"/>
              <a:gd name="f320" fmla="*/ f264 f110 1"/>
              <a:gd name="f321" fmla="*/ f265 f111 1"/>
              <a:gd name="f322" fmla="*/ f266 f110 1"/>
              <a:gd name="f323" fmla="*/ f267 f111 1"/>
              <a:gd name="f324" fmla="*/ f268 f110 1"/>
              <a:gd name="f325" fmla="*/ f269 f111 1"/>
              <a:gd name="f326" fmla="*/ f270 f110 1"/>
              <a:gd name="f327" fmla="*/ f271 f111 1"/>
              <a:gd name="f328" fmla="*/ f272 f110 1"/>
              <a:gd name="f329" fmla="*/ f273 f110 1"/>
              <a:gd name="f330" fmla="*/ f274 f111 1"/>
              <a:gd name="f331" fmla="*/ f275 f110 1"/>
              <a:gd name="f332" fmla="*/ f276 f111 1"/>
              <a:gd name="f333" fmla="*/ f277 f110 1"/>
              <a:gd name="f334" fmla="*/ f278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">
                <a:pos x="f283" y="f284"/>
              </a:cxn>
              <a:cxn ang="f226">
                <a:pos x="f285" y="f286"/>
              </a:cxn>
              <a:cxn ang="f226">
                <a:pos x="f287" y="f288"/>
              </a:cxn>
              <a:cxn ang="f226">
                <a:pos x="f289" y="f290"/>
              </a:cxn>
              <a:cxn ang="f226">
                <a:pos x="f291" y="f292"/>
              </a:cxn>
              <a:cxn ang="f226">
                <a:pos x="f293" y="f294"/>
              </a:cxn>
              <a:cxn ang="f226">
                <a:pos x="f295" y="f296"/>
              </a:cxn>
              <a:cxn ang="f226">
                <a:pos x="f297" y="f298"/>
              </a:cxn>
              <a:cxn ang="f226">
                <a:pos x="f299" y="f300"/>
              </a:cxn>
              <a:cxn ang="f226">
                <a:pos x="f301" y="f302"/>
              </a:cxn>
              <a:cxn ang="f226">
                <a:pos x="f303" y="f304"/>
              </a:cxn>
              <a:cxn ang="f226">
                <a:pos x="f305" y="f306"/>
              </a:cxn>
              <a:cxn ang="f226">
                <a:pos x="f307" y="f308"/>
              </a:cxn>
              <a:cxn ang="f226">
                <a:pos x="f309" y="f310"/>
              </a:cxn>
              <a:cxn ang="f226">
                <a:pos x="f311" y="f304"/>
              </a:cxn>
              <a:cxn ang="f226">
                <a:pos x="f312" y="f313"/>
              </a:cxn>
              <a:cxn ang="f226">
                <a:pos x="f314" y="f315"/>
              </a:cxn>
              <a:cxn ang="f226">
                <a:pos x="f316" y="f317"/>
              </a:cxn>
              <a:cxn ang="f226">
                <a:pos x="f318" y="f319"/>
              </a:cxn>
              <a:cxn ang="f226">
                <a:pos x="f320" y="f321"/>
              </a:cxn>
              <a:cxn ang="f226">
                <a:pos x="f322" y="f323"/>
              </a:cxn>
              <a:cxn ang="f226">
                <a:pos x="f324" y="f325"/>
              </a:cxn>
              <a:cxn ang="f226">
                <a:pos x="f326" y="f327"/>
              </a:cxn>
              <a:cxn ang="f226">
                <a:pos x="f328" y="f327"/>
              </a:cxn>
              <a:cxn ang="f226">
                <a:pos x="f329" y="f330"/>
              </a:cxn>
              <a:cxn ang="f226">
                <a:pos x="f331" y="f332"/>
              </a:cxn>
              <a:cxn ang="f226">
                <a:pos x="f333" y="f334"/>
              </a:cxn>
              <a:cxn ang="f226">
                <a:pos x="f283" y="f284"/>
              </a:cxn>
            </a:cxnLst>
            <a:rect l="f279" t="f282" r="f280" b="f281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1" i="0" u="none" strike="noStrike" kern="1200" cap="none" spc="100" baseline="0">
          <a:solidFill>
            <a:srgbClr val="000000"/>
          </a:solidFill>
          <a:uFillTx/>
          <a:latin typeface="The Serif Hand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None/>
        <a:tabLst/>
        <a:defRPr lang="en-US" sz="3200" b="1" i="0" u="none" strike="noStrike" kern="1200" cap="none" spc="50" baseline="0">
          <a:solidFill>
            <a:srgbClr val="000000"/>
          </a:solidFill>
          <a:uFillTx/>
          <a:latin typeface="The Hand"/>
        </a:defRPr>
      </a:lvl1pPr>
      <a:lvl2pPr marL="2286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0000"/>
        <a:buFont typeface="Arial" pitchFamily="34"/>
        <a:buChar char="•"/>
        <a:tabLst/>
        <a:defRPr lang="en-US" sz="2800" b="1" i="0" u="none" strike="noStrike" kern="1200" cap="none" spc="50" baseline="0">
          <a:solidFill>
            <a:srgbClr val="000000"/>
          </a:solidFill>
          <a:uFillTx/>
          <a:latin typeface="The Hand"/>
        </a:defRPr>
      </a:lvl2pPr>
      <a:lvl3pPr marL="27432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400" b="1" i="0" u="none" strike="noStrike" kern="1200" cap="none" spc="50" baseline="0">
          <a:solidFill>
            <a:srgbClr val="000000"/>
          </a:solidFill>
          <a:uFillTx/>
          <a:latin typeface="The Hand"/>
        </a:defRPr>
      </a:lvl3pPr>
      <a:lvl4pPr marL="5486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3000"/>
        <a:buFont typeface="Arial" pitchFamily="34"/>
        <a:buChar char="•"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4pPr>
      <a:lvl5pPr marL="54864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8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84662D5-CC5D-5E0E-9D03-E3866D54398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2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3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30D7F89C-4712-5FDB-03FC-F94BA8BF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9" b="1517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3095399D-35D8-6FE1-E7EE-D0B25500C9EE}"/>
              </a:ext>
            </a:extLst>
          </p:cNvPr>
          <p:cNvSpPr>
            <a:spLocks noMove="1" noResize="1"/>
          </p:cNvSpPr>
          <p:nvPr/>
        </p:nvSpPr>
        <p:spPr>
          <a:xfrm rot="492457" flipH="1" flipV="1">
            <a:off x="399985" y="694240"/>
            <a:ext cx="3909316" cy="5385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7674"/>
              <a:gd name="f7" fmla="val 1340228"/>
              <a:gd name="f8" fmla="val 9264"/>
              <a:gd name="f9" fmla="val 561059"/>
              <a:gd name="f10" fmla="+- 0 0 23312"/>
              <a:gd name="f11" fmla="val 593730"/>
              <a:gd name="f12" fmla="val 36711"/>
              <a:gd name="f13" fmla="val 472787"/>
              <a:gd name="f14" fmla="val 85739"/>
              <a:gd name="f15" fmla="val 432578"/>
              <a:gd name="f16" fmla="val 80658"/>
              <a:gd name="f17" fmla="val 362847"/>
              <a:gd name="f18" fmla="val 93907"/>
              <a:gd name="f19" fmla="val 211126"/>
              <a:gd name="f20" fmla="val 142573"/>
              <a:gd name="f21" fmla="val 139038"/>
              <a:gd name="f22" fmla="val 191239"/>
              <a:gd name="f23" fmla="val 66950"/>
              <a:gd name="f24" fmla="val 281501"/>
              <a:gd name="f25" fmla="+- 0 0 2050"/>
              <a:gd name="f26" fmla="val 377737"/>
              <a:gd name="f27" fmla="val 47"/>
              <a:gd name="f28" fmla="val 473973"/>
              <a:gd name="f29" fmla="val 2144"/>
              <a:gd name="f30" fmla="val 643337"/>
              <a:gd name="f31" fmla="+- 0 0 5742"/>
              <a:gd name="f32" fmla="val 719990"/>
              <a:gd name="f33" fmla="val 151621"/>
              <a:gd name="f34" fmla="val 796643"/>
              <a:gd name="f35" fmla="val 308984"/>
              <a:gd name="f36" fmla="val 838651"/>
              <a:gd name="f37" fmla="val 763286"/>
              <a:gd name="f38" fmla="val 837657"/>
              <a:gd name="f39" fmla="val 944227"/>
              <a:gd name="f40" fmla="val 836663"/>
              <a:gd name="f41" fmla="val 1125168"/>
              <a:gd name="f42" fmla="val 788745"/>
              <a:gd name="f43" fmla="val 1171968"/>
              <a:gd name="f44" fmla="val 714028"/>
              <a:gd name="f45" fmla="val 1237268"/>
              <a:gd name="f46" fmla="val 639311"/>
              <a:gd name="f47" fmla="val 1302568"/>
              <a:gd name="f48" fmla="val 476531"/>
              <a:gd name="f49" fmla="val 1355861"/>
              <a:gd name="f50" fmla="val 389356"/>
              <a:gd name="f51" fmla="val 1336027"/>
              <a:gd name="f52" fmla="val 302181"/>
              <a:gd name="f53" fmla="val 1316193"/>
              <a:gd name="f54" fmla="val 230371"/>
              <a:gd name="f55" fmla="val 1224871"/>
              <a:gd name="f56" fmla="val 190979"/>
              <a:gd name="f57" fmla="val 1118265"/>
              <a:gd name="f58" fmla="val 91511"/>
              <a:gd name="f59" fmla="val 819657"/>
              <a:gd name="f60" fmla="val 131486"/>
              <a:gd name="f61" fmla="val 610119"/>
              <a:gd name="f62" fmla="val 98690"/>
              <a:gd name="f63" fmla="val 554558"/>
              <a:gd name="f64" fmla="val 61556"/>
              <a:gd name="f65" fmla="val 528899"/>
              <a:gd name="f66" fmla="val 20789"/>
              <a:gd name="f67" fmla="val 549629"/>
              <a:gd name="f68" fmla="+- 0 0 -90"/>
              <a:gd name="f69" fmla="*/ f3 1 837674"/>
              <a:gd name="f70" fmla="*/ f4 1 1340228"/>
              <a:gd name="f71" fmla="+- f7 0 f5"/>
              <a:gd name="f72" fmla="+- f6 0 f5"/>
              <a:gd name="f73" fmla="*/ f68 f0 1"/>
              <a:gd name="f74" fmla="*/ f72 1 837674"/>
              <a:gd name="f75" fmla="*/ f71 1 1340228"/>
              <a:gd name="f76" fmla="*/ 9264 f72 1"/>
              <a:gd name="f77" fmla="*/ 85739 f72 1"/>
              <a:gd name="f78" fmla="*/ 719990 f72 1"/>
              <a:gd name="f79" fmla="*/ 837657 f72 1"/>
              <a:gd name="f80" fmla="*/ 714028 f72 1"/>
              <a:gd name="f81" fmla="*/ 389356 f72 1"/>
              <a:gd name="f82" fmla="*/ 190979 f72 1"/>
              <a:gd name="f83" fmla="*/ 98690 f72 1"/>
              <a:gd name="f84" fmla="*/ 377737 f72 1"/>
              <a:gd name="f85" fmla="*/ 561059 f71 1"/>
              <a:gd name="f86" fmla="*/ 432578 f71 1"/>
              <a:gd name="f87" fmla="*/ 142573 f72 1"/>
              <a:gd name="f88" fmla="*/ 139038 f71 1"/>
              <a:gd name="f89" fmla="*/ 47 f71 1"/>
              <a:gd name="f90" fmla="*/ 151621 f71 1"/>
              <a:gd name="f91" fmla="*/ 944227 f71 1"/>
              <a:gd name="f92" fmla="*/ 1237268 f71 1"/>
              <a:gd name="f93" fmla="*/ 1336027 f71 1"/>
              <a:gd name="f94" fmla="*/ 1118265 f71 1"/>
              <a:gd name="f95" fmla="*/ 554558 f71 1"/>
              <a:gd name="f96" fmla="*/ f73 1 f2"/>
              <a:gd name="f97" fmla="*/ f76 1 837674"/>
              <a:gd name="f98" fmla="*/ f77 1 837674"/>
              <a:gd name="f99" fmla="*/ f78 1 837674"/>
              <a:gd name="f100" fmla="*/ f79 1 837674"/>
              <a:gd name="f101" fmla="*/ f80 1 837674"/>
              <a:gd name="f102" fmla="*/ f81 1 837674"/>
              <a:gd name="f103" fmla="*/ f82 1 837674"/>
              <a:gd name="f104" fmla="*/ f83 1 837674"/>
              <a:gd name="f105" fmla="*/ f84 1 837674"/>
              <a:gd name="f106" fmla="*/ f85 1 1340228"/>
              <a:gd name="f107" fmla="*/ f86 1 1340228"/>
              <a:gd name="f108" fmla="*/ f87 1 837674"/>
              <a:gd name="f109" fmla="*/ f88 1 1340228"/>
              <a:gd name="f110" fmla="*/ f89 1 1340228"/>
              <a:gd name="f111" fmla="*/ f90 1 1340228"/>
              <a:gd name="f112" fmla="*/ f91 1 1340228"/>
              <a:gd name="f113" fmla="*/ f92 1 1340228"/>
              <a:gd name="f114" fmla="*/ f93 1 1340228"/>
              <a:gd name="f115" fmla="*/ f94 1 1340228"/>
              <a:gd name="f116" fmla="*/ f95 1 134022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106 1 f75"/>
              <a:gd name="f124" fmla="*/ f98 1 f74"/>
              <a:gd name="f125" fmla="*/ f107 1 f75"/>
              <a:gd name="f126" fmla="*/ f108 1 f74"/>
              <a:gd name="f127" fmla="*/ f109 1 f75"/>
              <a:gd name="f128" fmla="*/ f105 1 f74"/>
              <a:gd name="f129" fmla="*/ f110 1 f75"/>
              <a:gd name="f130" fmla="*/ f99 1 f74"/>
              <a:gd name="f131" fmla="*/ f111 1 f75"/>
              <a:gd name="f132" fmla="*/ f100 1 f74"/>
              <a:gd name="f133" fmla="*/ f112 1 f75"/>
              <a:gd name="f134" fmla="*/ f101 1 f74"/>
              <a:gd name="f135" fmla="*/ f113 1 f75"/>
              <a:gd name="f136" fmla="*/ f102 1 f74"/>
              <a:gd name="f137" fmla="*/ f114 1 f75"/>
              <a:gd name="f138" fmla="*/ f103 1 f74"/>
              <a:gd name="f139" fmla="*/ f115 1 f75"/>
              <a:gd name="f140" fmla="*/ f104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837674" h="13402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827619-90A3-FA9C-E053-40F781F941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40122" y="1190036"/>
            <a:ext cx="2515267" cy="2946279"/>
          </a:xfrm>
        </p:spPr>
        <p:txBody>
          <a:bodyPr anchor="b"/>
          <a:lstStyle/>
          <a:p>
            <a:pPr lvl="0"/>
            <a:r>
              <a:rPr lang="en-GB" sz="4300">
                <a:latin typeface="Algerian" pitchFamily="82"/>
              </a:rPr>
              <a:t>Làm việc với slide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1AD579B-8F7D-5708-AE5B-69C1A4FECD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0122" y="4405259"/>
            <a:ext cx="2443779" cy="1262704"/>
          </a:xfrm>
        </p:spPr>
        <p:txBody>
          <a:bodyPr anchor="t" anchorCtr="1"/>
          <a:lstStyle/>
          <a:p>
            <a:pPr lvl="0" algn="ctr"/>
            <a:r>
              <a:rPr lang="en-GB">
                <a:latin typeface="Amasis MT Pro Light" pitchFamily="18"/>
              </a:rPr>
              <a:t>Gv: Nguyễn Thị Thuỷ</a:t>
            </a: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86FE0664-F2E5-0872-6F75-A1F2D5614C10}"/>
              </a:ext>
            </a:extLst>
          </p:cNvPr>
          <p:cNvSpPr>
            <a:spLocks noMove="1" noResize="1"/>
          </p:cNvSpPr>
          <p:nvPr/>
        </p:nvSpPr>
        <p:spPr>
          <a:xfrm rot="492457" flipH="1" flipV="1">
            <a:off x="435573" y="669222"/>
            <a:ext cx="3909316" cy="5385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7674"/>
              <a:gd name="f7" fmla="val 1340228"/>
              <a:gd name="f8" fmla="val 9264"/>
              <a:gd name="f9" fmla="val 561059"/>
              <a:gd name="f10" fmla="+- 0 0 23312"/>
              <a:gd name="f11" fmla="val 593730"/>
              <a:gd name="f12" fmla="val 36711"/>
              <a:gd name="f13" fmla="val 472787"/>
              <a:gd name="f14" fmla="val 85739"/>
              <a:gd name="f15" fmla="val 432578"/>
              <a:gd name="f16" fmla="val 80658"/>
              <a:gd name="f17" fmla="val 362847"/>
              <a:gd name="f18" fmla="val 93907"/>
              <a:gd name="f19" fmla="val 211126"/>
              <a:gd name="f20" fmla="val 142573"/>
              <a:gd name="f21" fmla="val 139038"/>
              <a:gd name="f22" fmla="val 191239"/>
              <a:gd name="f23" fmla="val 66950"/>
              <a:gd name="f24" fmla="val 281501"/>
              <a:gd name="f25" fmla="+- 0 0 2050"/>
              <a:gd name="f26" fmla="val 377737"/>
              <a:gd name="f27" fmla="val 47"/>
              <a:gd name="f28" fmla="val 473973"/>
              <a:gd name="f29" fmla="val 2144"/>
              <a:gd name="f30" fmla="val 643337"/>
              <a:gd name="f31" fmla="+- 0 0 5742"/>
              <a:gd name="f32" fmla="val 719990"/>
              <a:gd name="f33" fmla="val 151621"/>
              <a:gd name="f34" fmla="val 796643"/>
              <a:gd name="f35" fmla="val 308984"/>
              <a:gd name="f36" fmla="val 838651"/>
              <a:gd name="f37" fmla="val 763286"/>
              <a:gd name="f38" fmla="val 837657"/>
              <a:gd name="f39" fmla="val 944227"/>
              <a:gd name="f40" fmla="val 836663"/>
              <a:gd name="f41" fmla="val 1125168"/>
              <a:gd name="f42" fmla="val 788745"/>
              <a:gd name="f43" fmla="val 1171968"/>
              <a:gd name="f44" fmla="val 714028"/>
              <a:gd name="f45" fmla="val 1237268"/>
              <a:gd name="f46" fmla="val 639311"/>
              <a:gd name="f47" fmla="val 1302568"/>
              <a:gd name="f48" fmla="val 476531"/>
              <a:gd name="f49" fmla="val 1355861"/>
              <a:gd name="f50" fmla="val 389356"/>
              <a:gd name="f51" fmla="val 1336027"/>
              <a:gd name="f52" fmla="val 302181"/>
              <a:gd name="f53" fmla="val 1316193"/>
              <a:gd name="f54" fmla="val 230371"/>
              <a:gd name="f55" fmla="val 1224871"/>
              <a:gd name="f56" fmla="val 190979"/>
              <a:gd name="f57" fmla="val 1118265"/>
              <a:gd name="f58" fmla="val 91511"/>
              <a:gd name="f59" fmla="val 819657"/>
              <a:gd name="f60" fmla="val 131486"/>
              <a:gd name="f61" fmla="val 610119"/>
              <a:gd name="f62" fmla="val 98690"/>
              <a:gd name="f63" fmla="val 554558"/>
              <a:gd name="f64" fmla="val 61556"/>
              <a:gd name="f65" fmla="val 528899"/>
              <a:gd name="f66" fmla="val 20789"/>
              <a:gd name="f67" fmla="val 549629"/>
              <a:gd name="f68" fmla="+- 0 0 -90"/>
              <a:gd name="f69" fmla="*/ f3 1 837674"/>
              <a:gd name="f70" fmla="*/ f4 1 1340228"/>
              <a:gd name="f71" fmla="+- f7 0 f5"/>
              <a:gd name="f72" fmla="+- f6 0 f5"/>
              <a:gd name="f73" fmla="*/ f68 f0 1"/>
              <a:gd name="f74" fmla="*/ f72 1 837674"/>
              <a:gd name="f75" fmla="*/ f71 1 1340228"/>
              <a:gd name="f76" fmla="*/ 9264 f72 1"/>
              <a:gd name="f77" fmla="*/ 85739 f72 1"/>
              <a:gd name="f78" fmla="*/ 719990 f72 1"/>
              <a:gd name="f79" fmla="*/ 837657 f72 1"/>
              <a:gd name="f80" fmla="*/ 714028 f72 1"/>
              <a:gd name="f81" fmla="*/ 389356 f72 1"/>
              <a:gd name="f82" fmla="*/ 190979 f72 1"/>
              <a:gd name="f83" fmla="*/ 98690 f72 1"/>
              <a:gd name="f84" fmla="*/ 377737 f72 1"/>
              <a:gd name="f85" fmla="*/ 561059 f71 1"/>
              <a:gd name="f86" fmla="*/ 432578 f71 1"/>
              <a:gd name="f87" fmla="*/ 142573 f72 1"/>
              <a:gd name="f88" fmla="*/ 139038 f71 1"/>
              <a:gd name="f89" fmla="*/ 47 f71 1"/>
              <a:gd name="f90" fmla="*/ 151621 f71 1"/>
              <a:gd name="f91" fmla="*/ 944227 f71 1"/>
              <a:gd name="f92" fmla="*/ 1237268 f71 1"/>
              <a:gd name="f93" fmla="*/ 1336027 f71 1"/>
              <a:gd name="f94" fmla="*/ 1118265 f71 1"/>
              <a:gd name="f95" fmla="*/ 554558 f71 1"/>
              <a:gd name="f96" fmla="*/ f73 1 f2"/>
              <a:gd name="f97" fmla="*/ f76 1 837674"/>
              <a:gd name="f98" fmla="*/ f77 1 837674"/>
              <a:gd name="f99" fmla="*/ f78 1 837674"/>
              <a:gd name="f100" fmla="*/ f79 1 837674"/>
              <a:gd name="f101" fmla="*/ f80 1 837674"/>
              <a:gd name="f102" fmla="*/ f81 1 837674"/>
              <a:gd name="f103" fmla="*/ f82 1 837674"/>
              <a:gd name="f104" fmla="*/ f83 1 837674"/>
              <a:gd name="f105" fmla="*/ f84 1 837674"/>
              <a:gd name="f106" fmla="*/ f85 1 1340228"/>
              <a:gd name="f107" fmla="*/ f86 1 1340228"/>
              <a:gd name="f108" fmla="*/ f87 1 837674"/>
              <a:gd name="f109" fmla="*/ f88 1 1340228"/>
              <a:gd name="f110" fmla="*/ f89 1 1340228"/>
              <a:gd name="f111" fmla="*/ f90 1 1340228"/>
              <a:gd name="f112" fmla="*/ f91 1 1340228"/>
              <a:gd name="f113" fmla="*/ f92 1 1340228"/>
              <a:gd name="f114" fmla="*/ f93 1 1340228"/>
              <a:gd name="f115" fmla="*/ f94 1 1340228"/>
              <a:gd name="f116" fmla="*/ f95 1 134022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106 1 f75"/>
              <a:gd name="f124" fmla="*/ f98 1 f74"/>
              <a:gd name="f125" fmla="*/ f107 1 f75"/>
              <a:gd name="f126" fmla="*/ f108 1 f74"/>
              <a:gd name="f127" fmla="*/ f109 1 f75"/>
              <a:gd name="f128" fmla="*/ f105 1 f74"/>
              <a:gd name="f129" fmla="*/ f110 1 f75"/>
              <a:gd name="f130" fmla="*/ f99 1 f74"/>
              <a:gd name="f131" fmla="*/ f111 1 f75"/>
              <a:gd name="f132" fmla="*/ f100 1 f74"/>
              <a:gd name="f133" fmla="*/ f112 1 f75"/>
              <a:gd name="f134" fmla="*/ f101 1 f74"/>
              <a:gd name="f135" fmla="*/ f113 1 f75"/>
              <a:gd name="f136" fmla="*/ f102 1 f74"/>
              <a:gd name="f137" fmla="*/ f114 1 f75"/>
              <a:gd name="f138" fmla="*/ f103 1 f74"/>
              <a:gd name="f139" fmla="*/ f115 1 f75"/>
              <a:gd name="f140" fmla="*/ f104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837674" h="13402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ài văn mẫu miêu tả ngôi nhà mơ ước bằng tiếng Anh - Step Up English">
            <a:extLst>
              <a:ext uri="{FF2B5EF4-FFF2-40B4-BE49-F238E27FC236}">
                <a16:creationId xmlns:a16="http://schemas.microsoft.com/office/drawing/2014/main" id="{10EEE750-ADDE-A679-282F-DDA751293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539" y="164729"/>
            <a:ext cx="10690789" cy="64715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oon 1">
            <a:extLst>
              <a:ext uri="{FF2B5EF4-FFF2-40B4-BE49-F238E27FC236}">
                <a16:creationId xmlns:a16="http://schemas.microsoft.com/office/drawing/2014/main" id="{9D5B79B6-D8F6-F135-3DB4-A896E096EC80}"/>
              </a:ext>
            </a:extLst>
          </p:cNvPr>
          <p:cNvSpPr/>
          <p:nvPr/>
        </p:nvSpPr>
        <p:spPr>
          <a:xfrm>
            <a:off x="5569528" y="1521232"/>
            <a:ext cx="3167152" cy="39236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67149"/>
              <a:gd name="f7" fmla="val 3923607"/>
              <a:gd name="f8" fmla="+- 0 0 4746383"/>
              <a:gd name="f9" fmla="+- 0 0 8426809"/>
              <a:gd name="f10" fmla="val 1961804"/>
              <a:gd name="f11" fmla="val 3958936"/>
              <a:gd name="f12" fmla="val 2452254"/>
              <a:gd name="f13" fmla="+- 0 0 -360"/>
              <a:gd name="f14" fmla="+- 0 0 -270"/>
              <a:gd name="f15" fmla="+- 0 0 -180"/>
              <a:gd name="f16" fmla="+- 0 0 -90"/>
              <a:gd name="f17" fmla="*/ f3 1 3167149"/>
              <a:gd name="f18" fmla="*/ f4 1 3923607"/>
              <a:gd name="f19" fmla="+- f7 0 f5"/>
              <a:gd name="f20" fmla="+- f6 0 f5"/>
              <a:gd name="f21" fmla="*/ f13 f0 1"/>
              <a:gd name="f22" fmla="*/ f14 f0 1"/>
              <a:gd name="f23" fmla="*/ f15 f0 1"/>
              <a:gd name="f24" fmla="*/ f16 f0 1"/>
              <a:gd name="f25" fmla="*/ f20 1 3167149"/>
              <a:gd name="f26" fmla="*/ f19 1 3923607"/>
              <a:gd name="f27" fmla="*/ f21 1 f2"/>
              <a:gd name="f28" fmla="*/ f22 1 f2"/>
              <a:gd name="f29" fmla="*/ f23 1 f2"/>
              <a:gd name="f30" fmla="*/ f24 1 f2"/>
              <a:gd name="f31" fmla="*/ 1583575 1 f25"/>
              <a:gd name="f32" fmla="*/ 1961804 1 f26"/>
              <a:gd name="f33" fmla="*/ 3167149 1 f25"/>
              <a:gd name="f34" fmla="*/ 0 1 f26"/>
              <a:gd name="f35" fmla="*/ 0 1 f25"/>
              <a:gd name="f36" fmla="*/ 3923607 1 f26"/>
              <a:gd name="f37" fmla="*/ 463841 1 f25"/>
              <a:gd name="f38" fmla="*/ 939670 1 f26"/>
              <a:gd name="f39" fmla="*/ 2983937 1 f26"/>
              <a:gd name="f40" fmla="+- f27 0 f1"/>
              <a:gd name="f41" fmla="+- f28 0 f1"/>
              <a:gd name="f42" fmla="+- f29 0 f1"/>
              <a:gd name="f43" fmla="+- f30 0 f1"/>
              <a:gd name="f44" fmla="*/ f37 f17 1"/>
              <a:gd name="f45" fmla="*/ f31 f17 1"/>
              <a:gd name="f46" fmla="*/ f39 f18 1"/>
              <a:gd name="f47" fmla="*/ f38 f18 1"/>
              <a:gd name="f48" fmla="*/ f33 f17 1"/>
              <a:gd name="f49" fmla="*/ f34 f18 1"/>
              <a:gd name="f50" fmla="*/ f35 f17 1"/>
              <a:gd name="f51" fmla="*/ f32 f18 1"/>
              <a:gd name="f52" fmla="*/ f3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48" y="f49"/>
              </a:cxn>
              <a:cxn ang="f41">
                <a:pos x="f50" y="f51"/>
              </a:cxn>
              <a:cxn ang="f42">
                <a:pos x="f48" y="f52"/>
              </a:cxn>
              <a:cxn ang="f43">
                <a:pos x="f45" y="f51"/>
              </a:cxn>
            </a:cxnLst>
            <a:rect l="f44" t="f47" r="f45" b="f46"/>
            <a:pathLst>
              <a:path w="3167149" h="3923607">
                <a:moveTo>
                  <a:pt x="f6" y="f7"/>
                </a:moveTo>
                <a:arcTo wR="f6" hR="f10" stAng="f1" swAng="f0"/>
                <a:arcTo wR="f11" hR="f12" stAng="f9" swAng="f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5A38AD08-9F8F-7949-07F1-2A4FA25ECC46}"/>
              </a:ext>
            </a:extLst>
          </p:cNvPr>
          <p:cNvSpPr/>
          <p:nvPr/>
        </p:nvSpPr>
        <p:spPr>
          <a:xfrm>
            <a:off x="1230279" y="1521232"/>
            <a:ext cx="3981800" cy="39984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8472"/>
              <a:gd name="f8" fmla="val 12860"/>
              <a:gd name="f9" fmla="val 6080"/>
              <a:gd name="f10" fmla="val 11050"/>
              <a:gd name="f11" fmla="val 6797"/>
              <a:gd name="f12" fmla="val 16577"/>
              <a:gd name="f13" fmla="val 12007"/>
              <a:gd name="f14" fmla="val 14767"/>
              <a:gd name="f15" fmla="val 12877"/>
              <a:gd name="f16" fmla="val 10012"/>
              <a:gd name="f17" fmla="val 14915"/>
              <a:gd name="f18" fmla="val 12222"/>
              <a:gd name="f19" fmla="val 13987"/>
              <a:gd name="f20" fmla="val 5022"/>
              <a:gd name="f21" fmla="val 9705"/>
              <a:gd name="f22" fmla="val 7602"/>
              <a:gd name="f23" fmla="val 8382"/>
              <a:gd name="f24" fmla="val 3890"/>
              <a:gd name="f25" fmla="+- 0 0 -360"/>
              <a:gd name="f26" fmla="+- 0 0 -270"/>
              <a:gd name="f27" fmla="+- 0 0 -180"/>
              <a:gd name="f28" fmla="+- 0 0 -90"/>
              <a:gd name="f29" fmla="*/ f3 1 21600"/>
              <a:gd name="f30" fmla="*/ f4 1 21600"/>
              <a:gd name="f31" fmla="+- f6 0 f5"/>
              <a:gd name="f32" fmla="*/ f25 f0 1"/>
              <a:gd name="f33" fmla="*/ f26 f0 1"/>
              <a:gd name="f34" fmla="*/ f27 f0 1"/>
              <a:gd name="f35" fmla="*/ f28 f0 1"/>
              <a:gd name="f36" fmla="*/ f31 1 21600"/>
              <a:gd name="f37" fmla="*/ f31 5022 1"/>
              <a:gd name="f38" fmla="*/ f31 8472 1"/>
              <a:gd name="f39" fmla="*/ f31 8757 1"/>
              <a:gd name="f40" fmla="*/ f31 10012 1"/>
              <a:gd name="f41" fmla="*/ f31 12860 1"/>
              <a:gd name="f42" fmla="*/ f31 13917 1"/>
              <a:gd name="f43" fmla="*/ f31 16577 1"/>
              <a:gd name="f44" fmla="*/ f31 3890 1"/>
              <a:gd name="f45" fmla="*/ f31 6080 1"/>
              <a:gd name="f46" fmla="*/ f31 7437 1"/>
              <a:gd name="f47" fmla="*/ f31 9705 1"/>
              <a:gd name="f48" fmla="*/ f31 12007 1"/>
              <a:gd name="f49" fmla="*/ f31 14277 1"/>
              <a:gd name="f50" fmla="*/ f31 14915 1"/>
              <a:gd name="f51" fmla="*/ f32 1 f2"/>
              <a:gd name="f52" fmla="*/ f33 1 f2"/>
              <a:gd name="f53" fmla="*/ f34 1 f2"/>
              <a:gd name="f54" fmla="*/ f35 1 f2"/>
              <a:gd name="f55" fmla="*/ f37 1 21600"/>
              <a:gd name="f56" fmla="*/ f38 1 21600"/>
              <a:gd name="f57" fmla="*/ f39 1 21600"/>
              <a:gd name="f58" fmla="*/ f40 1 21600"/>
              <a:gd name="f59" fmla="*/ f41 1 21600"/>
              <a:gd name="f60" fmla="*/ f42 1 21600"/>
              <a:gd name="f61" fmla="*/ f43 1 21600"/>
              <a:gd name="f62" fmla="*/ f44 1 21600"/>
              <a:gd name="f63" fmla="*/ f45 1 21600"/>
              <a:gd name="f64" fmla="*/ f46 1 21600"/>
              <a:gd name="f65" fmla="*/ f47 1 21600"/>
              <a:gd name="f66" fmla="*/ f48 1 21600"/>
              <a:gd name="f67" fmla="*/ f49 1 21600"/>
              <a:gd name="f68" fmla="*/ f50 1 21600"/>
              <a:gd name="f69" fmla="*/ f5 1 f36"/>
              <a:gd name="f70" fmla="*/ f6 1 f36"/>
              <a:gd name="f71" fmla="+- f51 0 f1"/>
              <a:gd name="f72" fmla="+- f52 0 f1"/>
              <a:gd name="f73" fmla="+- f53 0 f1"/>
              <a:gd name="f74" fmla="+- f54 0 f1"/>
              <a:gd name="f75" fmla="*/ f56 1 f36"/>
              <a:gd name="f76" fmla="*/ f62 1 f36"/>
              <a:gd name="f77" fmla="*/ f55 1 f36"/>
              <a:gd name="f78" fmla="*/ f65 1 f36"/>
              <a:gd name="f79" fmla="*/ f58 1 f36"/>
              <a:gd name="f80" fmla="*/ f68 1 f36"/>
              <a:gd name="f81" fmla="*/ f61 1 f36"/>
              <a:gd name="f82" fmla="*/ f66 1 f36"/>
              <a:gd name="f83" fmla="*/ f59 1 f36"/>
              <a:gd name="f84" fmla="*/ f63 1 f36"/>
              <a:gd name="f85" fmla="*/ f57 1 f36"/>
              <a:gd name="f86" fmla="*/ f60 1 f36"/>
              <a:gd name="f87" fmla="*/ f64 1 f36"/>
              <a:gd name="f88" fmla="*/ f67 1 f36"/>
              <a:gd name="f89" fmla="*/ f69 f30 1"/>
              <a:gd name="f90" fmla="*/ f69 f29 1"/>
              <a:gd name="f91" fmla="*/ f70 f29 1"/>
              <a:gd name="f92" fmla="*/ f70 f30 1"/>
              <a:gd name="f93" fmla="*/ f85 f29 1"/>
              <a:gd name="f94" fmla="*/ f86 f29 1"/>
              <a:gd name="f95" fmla="*/ f88 f30 1"/>
              <a:gd name="f96" fmla="*/ f87 f30 1"/>
              <a:gd name="f97" fmla="*/ f75 f29 1"/>
              <a:gd name="f98" fmla="*/ f76 f30 1"/>
              <a:gd name="f99" fmla="*/ f77 f29 1"/>
              <a:gd name="f100" fmla="*/ f78 f30 1"/>
              <a:gd name="f101" fmla="*/ f79 f29 1"/>
              <a:gd name="f102" fmla="*/ f80 f30 1"/>
              <a:gd name="f103" fmla="*/ f81 f29 1"/>
              <a:gd name="f104" fmla="*/ f82 f30 1"/>
              <a:gd name="f105" fmla="*/ f83 f29 1"/>
              <a:gd name="f106" fmla="*/ f8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97" y="f89"/>
              </a:cxn>
              <a:cxn ang="f71">
                <a:pos x="f90" y="f98"/>
              </a:cxn>
              <a:cxn ang="f72">
                <a:pos x="f99" y="f100"/>
              </a:cxn>
              <a:cxn ang="f72">
                <a:pos x="f101" y="f102"/>
              </a:cxn>
              <a:cxn ang="f73">
                <a:pos x="f91" y="f92"/>
              </a:cxn>
              <a:cxn ang="f74">
                <a:pos x="f103" y="f104"/>
              </a:cxn>
              <a:cxn ang="f74">
                <a:pos x="f105" y="f106"/>
              </a:cxn>
            </a:cxnLst>
            <a:rect l="f93" t="f96" r="f94" b="f95"/>
            <a:pathLst>
              <a:path w="21600" h="21600">
                <a:moveTo>
                  <a:pt x="f7" y="f5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6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5" y="f24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3">
            <a:extLst>
              <a:ext uri="{FF2B5EF4-FFF2-40B4-BE49-F238E27FC236}">
                <a16:creationId xmlns:a16="http://schemas.microsoft.com/office/drawing/2014/main" id="{557E3EAA-E17E-FB8F-8733-13443EA0F5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latin typeface="STHupo" pitchFamily="2"/>
                <a:ea typeface="STHupo" pitchFamily="2"/>
              </a:rPr>
              <a:t>Định dạng ảnh</a:t>
            </a:r>
          </a:p>
        </p:txBody>
      </p:sp>
      <p:sp>
        <p:nvSpPr>
          <p:cNvPr id="3" name="Chỗ dành sẵn cho Nội dung 4">
            <a:extLst>
              <a:ext uri="{FF2B5EF4-FFF2-40B4-BE49-F238E27FC236}">
                <a16:creationId xmlns:a16="http://schemas.microsoft.com/office/drawing/2014/main" id="{B25E4590-413B-48DA-BB60-1D767AC289D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48184A-6302-8E38-E03D-8C4D1737EF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338" y="1911598"/>
            <a:ext cx="10333076" cy="3827724"/>
          </a:xfrm>
        </p:spPr>
        <p:txBody>
          <a:bodyPr/>
          <a:lstStyle/>
          <a:p>
            <a:pPr lvl="0"/>
            <a:r>
              <a:rPr lang="vi-VN">
                <a:latin typeface="Times New Roman" pitchFamily="18"/>
              </a:rPr>
              <a:t>Để thêm Slide mới, bạn thực hiện:</a:t>
            </a:r>
            <a:endParaRPr lang="en-GB">
              <a:latin typeface="Times New Roman" pitchFamily="18"/>
            </a:endParaRPr>
          </a:p>
          <a:p>
            <a:pPr marL="342900" lvl="0" indent="-342900">
              <a:spcBef>
                <a:spcPts val="920"/>
              </a:spcBef>
              <a:buSzPts val="1400"/>
              <a:buFont typeface="Times New Roman" pitchFamily="18"/>
              <a:buChar char="-"/>
              <a:tabLst>
                <a:tab pos="626107" algn="l"/>
              </a:tabLst>
            </a:pPr>
            <a:r>
              <a:rPr lang="vi-VN">
                <a:latin typeface="Times New Roman" pitchFamily="18"/>
              </a:rPr>
              <a:t>Nhấn tổ hợp phím</a:t>
            </a:r>
            <a:r>
              <a:rPr lang="vi-VN" spc="-40">
                <a:latin typeface="Times New Roman" pitchFamily="18"/>
              </a:rPr>
              <a:t> </a:t>
            </a:r>
            <a:r>
              <a:rPr lang="vi-VN">
                <a:latin typeface="Times New Roman" pitchFamily="18"/>
              </a:rPr>
              <a:t>Ctrl+M.</a:t>
            </a:r>
            <a:endParaRPr lang="en-GB">
              <a:latin typeface="Times New Roman" pitchFamily="18"/>
            </a:endParaRPr>
          </a:p>
          <a:p>
            <a:pPr marL="342900" lvl="0" indent="-342900">
              <a:spcBef>
                <a:spcPts val="935"/>
              </a:spcBef>
              <a:buSzPts val="1400"/>
              <a:buFont typeface="Times New Roman" pitchFamily="18"/>
              <a:buChar char="-"/>
              <a:tabLst>
                <a:tab pos="626107" algn="l"/>
              </a:tabLst>
            </a:pPr>
            <a:r>
              <a:rPr lang="vi-VN">
                <a:latin typeface="Times New Roman" pitchFamily="18"/>
              </a:rPr>
              <a:t>Mở Tab Home, Click chọn</a:t>
            </a:r>
            <a:r>
              <a:rPr lang="vi-VN" spc="5">
                <a:latin typeface="Times New Roman" pitchFamily="18"/>
              </a:rPr>
              <a:t> </a:t>
            </a:r>
            <a:r>
              <a:rPr lang="vi-VN">
                <a:latin typeface="Times New Roman" pitchFamily="18"/>
              </a:rPr>
              <a:t>New</a:t>
            </a:r>
            <a:r>
              <a:rPr lang="en-GB">
                <a:latin typeface="Times New Roman" pitchFamily="18"/>
              </a:rPr>
              <a:t> </a:t>
            </a:r>
            <a:r>
              <a:rPr lang="vi-VN">
                <a:latin typeface="Times New Roman" pitchFamily="18"/>
              </a:rPr>
              <a:t>Slide</a:t>
            </a:r>
            <a:endParaRPr lang="en-GB">
              <a:latin typeface="Times New Roman" pitchFamily="18"/>
            </a:endParaRPr>
          </a:p>
          <a:p>
            <a:pPr marL="342900" lvl="0" indent="-342900">
              <a:spcBef>
                <a:spcPts val="925"/>
              </a:spcBef>
              <a:buSzPts val="1400"/>
              <a:buFont typeface="Times New Roman" pitchFamily="18"/>
              <a:buChar char="-"/>
              <a:tabLst>
                <a:tab pos="626107" algn="l"/>
              </a:tabLst>
            </a:pPr>
            <a:r>
              <a:rPr lang="vi-VN">
                <a:latin typeface="Times New Roman" pitchFamily="18"/>
              </a:rPr>
              <a:t>Mở Tab Insert, Click chọn New</a:t>
            </a:r>
            <a:r>
              <a:rPr lang="vi-VN" spc="-5">
                <a:latin typeface="Times New Roman" pitchFamily="18"/>
              </a:rPr>
              <a:t> </a:t>
            </a:r>
            <a:r>
              <a:rPr lang="vi-VN">
                <a:latin typeface="Times New Roman" pitchFamily="18"/>
              </a:rPr>
              <a:t>Slide</a:t>
            </a:r>
            <a:endParaRPr lang="en-GB">
              <a:latin typeface="Times New Roman" pitchFamily="18"/>
            </a:endParaRPr>
          </a:p>
          <a:p>
            <a:pPr marL="64766" lvl="0">
              <a:spcBef>
                <a:spcPts val="130"/>
              </a:spcBef>
            </a:pPr>
            <a:r>
              <a:rPr lang="vi-VN">
                <a:latin typeface="Times New Roman" pitchFamily="18"/>
              </a:rPr>
              <a:t>(tương tự với tab Home).</a:t>
            </a:r>
            <a:endParaRPr lang="en-GB">
              <a:latin typeface="Times New Roman" pitchFamily="18"/>
            </a:endParaRPr>
          </a:p>
          <a:p>
            <a:pPr marL="64766" lvl="0">
              <a:spcBef>
                <a:spcPts val="130"/>
              </a:spcBef>
            </a:pPr>
            <a:r>
              <a:rPr lang="vi-VN" sz="2800">
                <a:latin typeface="Times New Roman" pitchFamily="18"/>
              </a:rPr>
              <a:t>Để xóa Slide, Click chọn các Slide cần xóa. Nhấn Delete.</a:t>
            </a:r>
            <a:endParaRPr lang="en-GB" sz="4400">
              <a:latin typeface="Times New Roman" pitchFamily="18"/>
            </a:endParaRPr>
          </a:p>
          <a:p>
            <a:pPr lvl="0"/>
            <a:endParaRPr lang="en-GB"/>
          </a:p>
        </p:txBody>
      </p:sp>
      <p:pic>
        <p:nvPicPr>
          <p:cNvPr id="3" name="image12.png">
            <a:extLst>
              <a:ext uri="{FF2B5EF4-FFF2-40B4-BE49-F238E27FC236}">
                <a16:creationId xmlns:a16="http://schemas.microsoft.com/office/drawing/2014/main" id="{0717489C-5F20-C34D-0C7E-5CDC21FE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97" y="684556"/>
            <a:ext cx="3706895" cy="3944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A53B23BC-CC69-BCEB-AA3F-C199EFB21FE9}"/>
              </a:ext>
            </a:extLst>
          </p:cNvPr>
          <p:cNvSpPr/>
          <p:nvPr/>
        </p:nvSpPr>
        <p:spPr>
          <a:xfrm>
            <a:off x="755696" y="684556"/>
            <a:ext cx="6182980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>
                <a:solidFill>
                  <a:srgbClr val="0070C0"/>
                </a:solidFill>
                <a:effectLst>
                  <a:outerShdw dist="38095" dir="2639887">
                    <a:srgbClr val="31231B"/>
                  </a:outerShdw>
                </a:effectLst>
                <a:uFillTx/>
                <a:latin typeface="The Hand"/>
              </a:rPr>
              <a:t>1. Thêm/ xoá slide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9102-31A3-928D-B7AB-675F03163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Tw Cen MT" pitchFamily="34"/>
              </a:rPr>
              <a:t>Thay đổi bố cục của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097CF-C073-97E7-A2E1-9F25379373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89294"/>
            <a:ext cx="5380073" cy="3827724"/>
          </a:xfrm>
        </p:spPr>
        <p:txBody>
          <a:bodyPr/>
          <a:lstStyle/>
          <a:p>
            <a:pPr marL="457200" lvl="0" indent="-457200">
              <a:lnSpc>
                <a:spcPct val="80000"/>
              </a:lnSpc>
              <a:buSzPct val="100000"/>
              <a:buFont typeface="Wingdings" pitchFamily="2"/>
              <a:buChar char="Ø"/>
            </a:pPr>
            <a:r>
              <a:rPr lang="vi-VN" sz="3000" b="0">
                <a:latin typeface="Times New Roman" pitchFamily="18"/>
              </a:rPr>
              <a:t>Chọn slide bạn muốn thay đổi bố cục.</a:t>
            </a:r>
          </a:p>
          <a:p>
            <a:pPr marL="457200" lvl="0" indent="-457200">
              <a:lnSpc>
                <a:spcPct val="80000"/>
              </a:lnSpc>
              <a:buSzPct val="100000"/>
              <a:buFont typeface="Wingdings" pitchFamily="2"/>
              <a:buChar char="Ø"/>
            </a:pPr>
            <a:r>
              <a:rPr lang="vi-VN" sz="3000" b="0">
                <a:latin typeface="Times New Roman" pitchFamily="18"/>
              </a:rPr>
              <a:t>Trong tab Home, chọn menu drop-down Layout.</a:t>
            </a:r>
          </a:p>
          <a:p>
            <a:pPr marL="457200" lvl="0" indent="-457200">
              <a:lnSpc>
                <a:spcPct val="80000"/>
              </a:lnSpc>
              <a:buSzPct val="100000"/>
              <a:buFont typeface="Wingdings" pitchFamily="2"/>
              <a:buChar char="Ø"/>
            </a:pPr>
            <a:r>
              <a:rPr lang="vi-VN" sz="3000" b="0">
                <a:latin typeface="Times New Roman" pitchFamily="18"/>
              </a:rPr>
              <a:t>Chọn bố cục mới.</a:t>
            </a:r>
          </a:p>
          <a:p>
            <a:pPr lvl="0">
              <a:lnSpc>
                <a:spcPct val="80000"/>
              </a:lnSpc>
            </a:pPr>
            <a:r>
              <a:rPr lang="vi-VN" sz="3000">
                <a:latin typeface="Times New Roman" pitchFamily="18"/>
              </a:rPr>
              <a:t>Lưu ý: </a:t>
            </a:r>
            <a:r>
              <a:rPr lang="vi-VN" sz="3000" b="0">
                <a:latin typeface="Times New Roman" pitchFamily="18"/>
              </a:rPr>
              <a:t>Có thể cần một số chỉnh sửa vì PowerPoint sẽ cố gắng di chuyển nội dung hiện có sang bố cục mới.</a:t>
            </a:r>
            <a:endParaRPr lang="en-US" sz="3000" b="0">
              <a:latin typeface="Calibri Light"/>
            </a:endParaRPr>
          </a:p>
        </p:txBody>
      </p:sp>
      <p:pic>
        <p:nvPicPr>
          <p:cNvPr id="4" name="Picture 2" descr="Nút New Slide trên ribbon Home với các lựa chọn drop-down">
            <a:extLst>
              <a:ext uri="{FF2B5EF4-FFF2-40B4-BE49-F238E27FC236}">
                <a16:creationId xmlns:a16="http://schemas.microsoft.com/office/drawing/2014/main" id="{CDD8C196-0EB5-8DCB-11D5-9F8ADF26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00800" y="1972333"/>
            <a:ext cx="4999372" cy="36015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936B-F7EC-45AB-2D0A-694A902FEE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2./ them nội dung cho silde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142FA0F-3F5E-BFAD-0E99-AE3294C7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71" t="23858" r="11089" b="13703"/>
          <a:stretch>
            <a:fillRect/>
          </a:stretch>
        </p:blipFill>
        <p:spPr>
          <a:xfrm>
            <a:off x="1784552" y="1637068"/>
            <a:ext cx="8067367" cy="4528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peech Bubble: Rectangle 5">
            <a:extLst>
              <a:ext uri="{FF2B5EF4-FFF2-40B4-BE49-F238E27FC236}">
                <a16:creationId xmlns:a16="http://schemas.microsoft.com/office/drawing/2014/main" id="{AEC8E080-230B-5FCE-0565-F43CE8B962A6}"/>
              </a:ext>
            </a:extLst>
          </p:cNvPr>
          <p:cNvSpPr/>
          <p:nvPr/>
        </p:nvSpPr>
        <p:spPr>
          <a:xfrm>
            <a:off x="1165119" y="2256501"/>
            <a:ext cx="2286000" cy="1172498"/>
          </a:xfrm>
          <a:custGeom>
            <a:avLst>
              <a:gd name="f0" fmla="val 37933"/>
              <a:gd name="f1" fmla="val 2355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Nhập dữ liệu vào đây</a:t>
            </a:r>
          </a:p>
        </p:txBody>
      </p:sp>
      <p:sp>
        <p:nvSpPr>
          <p:cNvPr id="5" name="Speech Bubble: Rectangle 6">
            <a:extLst>
              <a:ext uri="{FF2B5EF4-FFF2-40B4-BE49-F238E27FC236}">
                <a16:creationId xmlns:a16="http://schemas.microsoft.com/office/drawing/2014/main" id="{E0ABC5E5-21AD-A919-0D1F-A13BD3BC3F55}"/>
              </a:ext>
            </a:extLst>
          </p:cNvPr>
          <p:cNvSpPr/>
          <p:nvPr/>
        </p:nvSpPr>
        <p:spPr>
          <a:xfrm>
            <a:off x="9264444" y="2719361"/>
            <a:ext cx="2286000" cy="1414128"/>
          </a:xfrm>
          <a:custGeom>
            <a:avLst>
              <a:gd name="f0" fmla="val -12652"/>
              <a:gd name="f1" fmla="val 4085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Nhập dữ liệu vào đây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E4B49577-57A7-57BE-A3D5-FCF42276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48" t="27731" r="12904" b="15897"/>
          <a:stretch>
            <a:fillRect/>
          </a:stretch>
        </p:blipFill>
        <p:spPr>
          <a:xfrm>
            <a:off x="1769802" y="988137"/>
            <a:ext cx="8663949" cy="46899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peech Bubble: Rectangle 9">
            <a:extLst>
              <a:ext uri="{FF2B5EF4-FFF2-40B4-BE49-F238E27FC236}">
                <a16:creationId xmlns:a16="http://schemas.microsoft.com/office/drawing/2014/main" id="{0B40C345-D475-B174-A35A-CE02EFF6EEE8}"/>
              </a:ext>
            </a:extLst>
          </p:cNvPr>
          <p:cNvSpPr/>
          <p:nvPr/>
        </p:nvSpPr>
        <p:spPr>
          <a:xfrm>
            <a:off x="560435" y="988137"/>
            <a:ext cx="1681316" cy="1224116"/>
          </a:xfrm>
          <a:custGeom>
            <a:avLst>
              <a:gd name="f0" fmla="val 43296"/>
              <a:gd name="f1" fmla="val 1760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Kích vào  và nhâp  tiêu đề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4F21A74D-651E-65C1-AA3D-B68CCD8BA6D0}"/>
              </a:ext>
            </a:extLst>
          </p:cNvPr>
          <p:cNvSpPr/>
          <p:nvPr/>
        </p:nvSpPr>
        <p:spPr>
          <a:xfrm>
            <a:off x="5810865" y="2905432"/>
            <a:ext cx="2433483" cy="1755053"/>
          </a:xfrm>
          <a:custGeom>
            <a:avLst>
              <a:gd name="f0" fmla="val -24166"/>
              <a:gd name="f1" fmla="val -2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Kích vào  và nhâp   nội dung slide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F542-C8CA-9B1D-4086-133EF6DC1D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Tw Cen MT" pitchFamily="34"/>
              </a:rPr>
              <a:t>3./ Định dạng văn bản cho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4287-3EE5-F6D1-3B1D-542B65A18C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4383642"/>
            <a:ext cx="10333076" cy="1371910"/>
          </a:xfrm>
        </p:spPr>
        <p:txBody>
          <a:bodyPr>
            <a:noAutofit/>
          </a:bodyPr>
          <a:lstStyle/>
          <a:p>
            <a:pPr lvl="0"/>
            <a:r>
              <a:rPr lang="en-US" sz="2400">
                <a:latin typeface="STKaiti" pitchFamily="2"/>
                <a:ea typeface="STKaiti" pitchFamily="2"/>
              </a:rPr>
              <a:t>Bước 1: Chọn văn bản cần định dạng</a:t>
            </a:r>
          </a:p>
          <a:p>
            <a:pPr lvl="0"/>
            <a:r>
              <a:rPr lang="en-US" sz="2400">
                <a:latin typeface="STKaiti" pitchFamily="2"/>
                <a:ea typeface="STKaiti" pitchFamily="2"/>
              </a:rPr>
              <a:t>Bước 2: chọn font, cỡ chữ, màu chữ trong thanh menu ngữ cảnh hoặc nhóm lệnh font tab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8879-0F71-4089-C60C-5202794E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12" t="18377" r="9037" b="62629"/>
          <a:stretch>
            <a:fillRect/>
          </a:stretch>
        </p:blipFill>
        <p:spPr>
          <a:xfrm>
            <a:off x="1812953" y="2169459"/>
            <a:ext cx="8748622" cy="20170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F365-1575-9F3D-BDC5-6769686A09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4./ </a:t>
            </a:r>
            <a:r>
              <a:rPr lang="vi-VN">
                <a:solidFill>
                  <a:srgbClr val="C45811"/>
                </a:solidFill>
                <a:latin typeface="Arial" pitchFamily="34"/>
              </a:rPr>
              <a:t>Chèn và chỉnh sửa hình ảnh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B76D-1321-5481-D4B5-36D8B20F7D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0913" y="1790358"/>
            <a:ext cx="7912257" cy="3827724"/>
          </a:xfrm>
        </p:spPr>
        <p:txBody>
          <a:bodyPr/>
          <a:lstStyle/>
          <a:p>
            <a:pPr lvl="0"/>
            <a:r>
              <a:rPr lang="vi-VN" sz="2800"/>
              <a:t>-Chèn hình ảnh từ máy tính: Click chọn</a:t>
            </a:r>
            <a:r>
              <a:rPr lang="en-US" sz="2800"/>
              <a:t> insert/ </a:t>
            </a:r>
            <a:r>
              <a:rPr lang="vi-VN" sz="2800"/>
              <a:t> Pictures. </a:t>
            </a:r>
            <a:endParaRPr lang="en-US" sz="28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FC80C1-1490-0F85-6F4F-02335F4E7077}"/>
              </a:ext>
            </a:extLst>
          </p:cNvPr>
          <p:cNvSpPr/>
          <p:nvPr/>
        </p:nvSpPr>
        <p:spPr>
          <a:xfrm>
            <a:off x="0" y="0"/>
            <a:ext cx="12191996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pic>
        <p:nvPicPr>
          <p:cNvPr id="5" name="image13.png">
            <a:extLst>
              <a:ext uri="{FF2B5EF4-FFF2-40B4-BE49-F238E27FC236}">
                <a16:creationId xmlns:a16="http://schemas.microsoft.com/office/drawing/2014/main" id="{24464782-AE54-66D2-EC23-C3360C49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1447" y="2656953"/>
            <a:ext cx="1308104" cy="13461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Nhấn chọn ảnh mà bạn muốn chèn">
            <a:extLst>
              <a:ext uri="{FF2B5EF4-FFF2-40B4-BE49-F238E27FC236}">
                <a16:creationId xmlns:a16="http://schemas.microsoft.com/office/drawing/2014/main" id="{01E03334-F282-C4DE-B40A-74C8A712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74334" y="2830698"/>
            <a:ext cx="5838837" cy="32843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53D7-8909-B459-096E-42AF69B5C8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Tahoma" pitchFamily="34"/>
                <a:ea typeface="Tahoma" pitchFamily="34"/>
                <a:cs typeface="Tahoma" pitchFamily="34"/>
              </a:rPr>
              <a:t>Thay đổi kích thước ảnh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22C7-D953-F429-970B-9265116A0E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972333"/>
            <a:ext cx="10333076" cy="3827724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2000">
                <a:latin typeface="Amasis MT Pro Light" pitchFamily="18"/>
                <a:cs typeface="Angsana New" pitchFamily="18"/>
              </a:rPr>
              <a:t>Khi chèn bức ảnh vào thì lập tức xuất hiện thanh picture format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Remove BackGround</a:t>
            </a:r>
            <a:r>
              <a:rPr lang="en-US" sz="2000">
                <a:latin typeface="Amasis MT Pro Light" pitchFamily="18"/>
                <a:cs typeface="Angsana New" pitchFamily="18"/>
              </a:rPr>
              <a:t>: xóa ảnh nền đơn sắc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latin typeface="Amasis MT Pro Light" pitchFamily="18"/>
                <a:cs typeface="Angsana New" pitchFamily="18"/>
              </a:rPr>
              <a:t>Các chức năng </a:t>
            </a: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Corection, Color, ArsticEffect </a:t>
            </a:r>
            <a:r>
              <a:rPr lang="en-US" sz="2000">
                <a:latin typeface="Amasis MT Pro Light" pitchFamily="18"/>
                <a:cs typeface="Angsana New" pitchFamily="18"/>
              </a:rPr>
              <a:t>: tạo các hiệu ứng nghệ thuật cho bức ảnh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Picture Styles</a:t>
            </a:r>
            <a:r>
              <a:rPr lang="en-US" sz="2000">
                <a:latin typeface="Amasis MT Pro Light" pitchFamily="18"/>
                <a:cs typeface="Angsana New" pitchFamily="18"/>
              </a:rPr>
              <a:t>: Tạo mẫu style cho bức ảnh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Format Picture</a:t>
            </a:r>
            <a:r>
              <a:rPr lang="en-US" sz="2000">
                <a:latin typeface="Amasis MT Pro Light" pitchFamily="18"/>
                <a:cs typeface="Angsana New" pitchFamily="18"/>
              </a:rPr>
              <a:t>: định dạng đường viền, thêm layout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latin typeface="Amasis MT Pro Light" pitchFamily="18"/>
                <a:cs typeface="Angsana New" pitchFamily="18"/>
              </a:rPr>
              <a:t>Chức năng định vị </a:t>
            </a: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Postion, Align và Wrap Text </a:t>
            </a:r>
            <a:r>
              <a:rPr lang="en-US" sz="2000">
                <a:latin typeface="Amasis MT Pro Light" pitchFamily="18"/>
                <a:cs typeface="Angsana New" pitchFamily="18"/>
              </a:rPr>
              <a:t>sẽ xác định vị trí bức ảnh.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Chức năng Rotate: </a:t>
            </a:r>
            <a:r>
              <a:rPr lang="en-US" sz="2000">
                <a:latin typeface="Amasis MT Pro Light" pitchFamily="18"/>
                <a:cs typeface="Angsana New" pitchFamily="18"/>
              </a:rPr>
              <a:t>Cho phép xoay bức ảnh theo ý muốn.</a:t>
            </a:r>
          </a:p>
          <a:p>
            <a:pPr marL="457200" lvl="0" indent="-457200">
              <a:lnSpc>
                <a:spcPct val="80000"/>
              </a:lnSpc>
              <a:buSzPct val="100000"/>
              <a:buChar char="-"/>
            </a:pPr>
            <a:r>
              <a:rPr lang="en-US" sz="2000">
                <a:latin typeface="Amasis MT Pro Light" pitchFamily="18"/>
                <a:cs typeface="Angsana New" pitchFamily="18"/>
              </a:rPr>
              <a:t>Chức năng</a:t>
            </a:r>
            <a:r>
              <a:rPr lang="en-US" sz="2000">
                <a:solidFill>
                  <a:srgbClr val="FF0000"/>
                </a:solidFill>
                <a:latin typeface="Amasis MT Pro Light" pitchFamily="18"/>
                <a:cs typeface="Angsana New" pitchFamily="18"/>
              </a:rPr>
              <a:t> Crop</a:t>
            </a:r>
            <a:r>
              <a:rPr lang="en-US" sz="2000">
                <a:latin typeface="Amasis MT Pro Light" pitchFamily="18"/>
                <a:cs typeface="Angsana New" pitchFamily="18"/>
              </a:rPr>
              <a:t>: Đây là chức năng rất hay, cho phép bạn có thể cắt ảnh theo các hình vẽ có sẵn</a:t>
            </a:r>
          </a:p>
          <a:p>
            <a:pPr lvl="0">
              <a:lnSpc>
                <a:spcPct val="80000"/>
              </a:lnSpc>
            </a:pPr>
            <a:endParaRPr lang="en-US" sz="2000">
              <a:latin typeface="Amasis MT Pro Light" pitchFamily="18"/>
              <a:cs typeface="Angsana New" pitchFamily="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ách vẽ tranh ngôi nhà bằng phần mềm paint - YouTube">
            <a:extLst>
              <a:ext uri="{FF2B5EF4-FFF2-40B4-BE49-F238E27FC236}">
                <a16:creationId xmlns:a16="http://schemas.microsoft.com/office/drawing/2014/main" id="{5AF1C16D-EE71-00D6-04EC-8628FC7B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303" y="197537"/>
            <a:ext cx="11507641" cy="65957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337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STHupo</vt:lpstr>
      <vt:lpstr>STKaiti</vt:lpstr>
      <vt:lpstr>Algerian</vt:lpstr>
      <vt:lpstr>Amasis MT Pro Light</vt:lpstr>
      <vt:lpstr>Arial</vt:lpstr>
      <vt:lpstr>Calibri</vt:lpstr>
      <vt:lpstr>Calibri Light</vt:lpstr>
      <vt:lpstr>Tahoma</vt:lpstr>
      <vt:lpstr>The Hand</vt:lpstr>
      <vt:lpstr>The Serif Hand</vt:lpstr>
      <vt:lpstr>Times New Roman</vt:lpstr>
      <vt:lpstr>Tw Cen MT</vt:lpstr>
      <vt:lpstr>Wingdings</vt:lpstr>
      <vt:lpstr>ChitchatVTI</vt:lpstr>
      <vt:lpstr>Làm việc với slide</vt:lpstr>
      <vt:lpstr>PowerPoint Presentation</vt:lpstr>
      <vt:lpstr>Thay đổi bố cục của slide</vt:lpstr>
      <vt:lpstr>2./ them nội dung cho silde</vt:lpstr>
      <vt:lpstr>PowerPoint Presentation</vt:lpstr>
      <vt:lpstr>3./ Định dạng văn bản cho slide</vt:lpstr>
      <vt:lpstr>4./ Chèn và chỉnh sửa hình ảnh</vt:lpstr>
      <vt:lpstr>Thay đổi kích thước ảnh</vt:lpstr>
      <vt:lpstr>PowerPoint Presentation</vt:lpstr>
      <vt:lpstr>PowerPoint Presentation</vt:lpstr>
      <vt:lpstr>PowerPoint Presentation</vt:lpstr>
      <vt:lpstr>Định dạng ảnh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việc với slide</dc:title>
  <dc:creator>KBIS Computer</dc:creator>
  <cp:lastModifiedBy>admin</cp:lastModifiedBy>
  <cp:revision>2</cp:revision>
  <dcterms:created xsi:type="dcterms:W3CDTF">2023-09-29T07:20:56Z</dcterms:created>
  <dcterms:modified xsi:type="dcterms:W3CDTF">2023-10-10T00:51:57Z</dcterms:modified>
</cp:coreProperties>
</file>