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184" autoAdjust="0"/>
  </p:normalViewPr>
  <p:slideViewPr>
    <p:cSldViewPr snapToGrid="0">
      <p:cViewPr varScale="1">
        <p:scale>
          <a:sx n="70" d="100"/>
          <a:sy n="70" d="100"/>
        </p:scale>
        <p:origin x="738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0EFBB7-0769-4554-96E3-51B5B6698D5A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r>
            <a:rPr lang="en-US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</a:t>
          </a: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gm:t>
    </dgm:pt>
    <dgm:pt modelId="{B5DFE748-686E-4A08-944E-9D07F9FA6B48}" type="parTrans" cxnId="{17C9D25A-BC5F-418E-9A4A-29DD9C57BD39}">
      <dgm:prSet/>
      <dgm:spPr/>
      <dgm:t>
        <a:bodyPr/>
        <a:lstStyle/>
        <a:p>
          <a:endParaRPr lang="en-US"/>
        </a:p>
      </dgm:t>
    </dgm:pt>
    <dgm:pt modelId="{FD3AFE35-532F-4AE8-BAB4-DFA3B4B611F6}" type="sibTrans" cxnId="{17C9D25A-BC5F-418E-9A4A-29DD9C57BD39}">
      <dgm:prSet/>
      <dgm:spPr/>
      <dgm:t>
        <a:bodyPr/>
        <a:lstStyle/>
        <a:p>
          <a:endParaRPr lang="en-US"/>
        </a:p>
      </dgm:t>
    </dgm:pt>
    <dgm:pt modelId="{A533B6C7-3203-4AEE-95BC-E867D49C88B5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r>
            <a:rPr lang="en-US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nd</a:t>
          </a: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gm:t>
    </dgm:pt>
    <dgm:pt modelId="{4FCAF1A9-8A97-45AC-B4A5-B91AEE5BC9BB}" type="parTrans" cxnId="{0FE563DE-8338-4B45-BCFD-251C8642CABA}">
      <dgm:prSet/>
      <dgm:spPr/>
      <dgm:t>
        <a:bodyPr/>
        <a:lstStyle/>
        <a:p>
          <a:endParaRPr lang="en-US"/>
        </a:p>
      </dgm:t>
    </dgm:pt>
    <dgm:pt modelId="{634EAA8A-B09B-42FE-8301-99FBFB2B9BD8}" type="sibTrans" cxnId="{0FE563DE-8338-4B45-BCFD-251C8642CABA}">
      <dgm:prSet/>
      <dgm:spPr/>
      <dgm:t>
        <a:bodyPr/>
        <a:lstStyle/>
        <a:p>
          <a:endParaRPr lang="en-US"/>
        </a:p>
      </dgm:t>
    </dgm:pt>
    <dgm:pt modelId="{4A4045ED-A119-4AA6-9C68-5FB2FD000427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r>
            <a:rPr lang="en-US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rd</a:t>
          </a: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gm:t>
    </dgm:pt>
    <dgm:pt modelId="{3AFC7164-9B18-4D91-8BCD-E06AEDF44A1B}" type="parTrans" cxnId="{1BD59E24-EEF8-4998-8DB1-3343142CAF57}">
      <dgm:prSet/>
      <dgm:spPr/>
      <dgm:t>
        <a:bodyPr/>
        <a:lstStyle/>
        <a:p>
          <a:endParaRPr lang="en-US"/>
        </a:p>
      </dgm:t>
    </dgm:pt>
    <dgm:pt modelId="{858335E1-0756-4935-AE41-5B216DCCD948}" type="sibTrans" cxnId="{1BD59E24-EEF8-4998-8DB1-3343142CAF57}">
      <dgm:prSet/>
      <dgm:spPr/>
      <dgm:t>
        <a:bodyPr/>
        <a:lstStyle/>
        <a:p>
          <a:endParaRPr lang="en-US"/>
        </a:p>
      </dgm:t>
    </dgm:pt>
    <dgm:pt modelId="{183A34DF-AA92-49E1-8191-0CF6AD17A6AA}" type="pres">
      <dgm:prSet presAssocID="{2A136A90-6B59-45AD-BBA1-85AFD032E8F8}" presName="linear" presStyleCnt="0">
        <dgm:presLayoutVars>
          <dgm:dir/>
          <dgm:animLvl val="lvl"/>
          <dgm:resizeHandles val="exact"/>
        </dgm:presLayoutVars>
      </dgm:prSet>
      <dgm:spPr/>
    </dgm:pt>
    <dgm:pt modelId="{8F706C0E-1AB2-4161-86CE-4B3594B6EE51}" type="pres">
      <dgm:prSet presAssocID="{620EFBB7-0769-4554-96E3-51B5B6698D5A}" presName="parentLin" presStyleCnt="0"/>
      <dgm:spPr/>
    </dgm:pt>
    <dgm:pt modelId="{428AD880-175D-49F1-A1F6-97F367C387BF}" type="pres">
      <dgm:prSet presAssocID="{620EFBB7-0769-4554-96E3-51B5B6698D5A}" presName="parentLeftMargin" presStyleLbl="node1" presStyleIdx="0" presStyleCnt="3"/>
      <dgm:spPr/>
    </dgm:pt>
    <dgm:pt modelId="{A8B898EB-38C9-408E-9FE2-CB5C874FA50A}" type="pres">
      <dgm:prSet presAssocID="{620EFBB7-0769-4554-96E3-51B5B6698D5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10CCE66-3FB9-4F51-BDBC-33ABD28D8225}" type="pres">
      <dgm:prSet presAssocID="{620EFBB7-0769-4554-96E3-51B5B6698D5A}" presName="negativeSpace" presStyleCnt="0"/>
      <dgm:spPr/>
    </dgm:pt>
    <dgm:pt modelId="{CD67A140-C3A5-43E4-BD28-3C31B61E6EA3}" type="pres">
      <dgm:prSet presAssocID="{620EFBB7-0769-4554-96E3-51B5B6698D5A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5">
              <a:lumMod val="50000"/>
            </a:schemeClr>
          </a:solidFill>
        </a:ln>
      </dgm:spPr>
    </dgm:pt>
    <dgm:pt modelId="{B5CDED1F-8360-491C-9402-4F19E16BD667}" type="pres">
      <dgm:prSet presAssocID="{FD3AFE35-532F-4AE8-BAB4-DFA3B4B611F6}" presName="spaceBetweenRectangles" presStyleCnt="0"/>
      <dgm:spPr/>
    </dgm:pt>
    <dgm:pt modelId="{77070C8B-4365-4FE5-A117-9CDBA9EA1B7B}" type="pres">
      <dgm:prSet presAssocID="{A533B6C7-3203-4AEE-95BC-E867D49C88B5}" presName="parentLin" presStyleCnt="0"/>
      <dgm:spPr/>
    </dgm:pt>
    <dgm:pt modelId="{1281A6D2-5A4B-4B28-A324-2451A8523897}" type="pres">
      <dgm:prSet presAssocID="{A533B6C7-3203-4AEE-95BC-E867D49C88B5}" presName="parentLeftMargin" presStyleLbl="node1" presStyleIdx="0" presStyleCnt="3"/>
      <dgm:spPr/>
    </dgm:pt>
    <dgm:pt modelId="{9F236B2A-6433-401D-953E-FC86D923A3BE}" type="pres">
      <dgm:prSet presAssocID="{A533B6C7-3203-4AEE-95BC-E867D49C88B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22D5052-0558-4614-99B8-0AD5AD5D765D}" type="pres">
      <dgm:prSet presAssocID="{A533B6C7-3203-4AEE-95BC-E867D49C88B5}" presName="negativeSpace" presStyleCnt="0"/>
      <dgm:spPr/>
    </dgm:pt>
    <dgm:pt modelId="{87E2FD7C-0729-47B8-B1FB-A44E439BE764}" type="pres">
      <dgm:prSet presAssocID="{A533B6C7-3203-4AEE-95BC-E867D49C88B5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2"/>
          </a:solidFill>
        </a:ln>
      </dgm:spPr>
    </dgm:pt>
    <dgm:pt modelId="{6052B25F-36DF-4A5F-BA08-1F9785D05B9B}" type="pres">
      <dgm:prSet presAssocID="{634EAA8A-B09B-42FE-8301-99FBFB2B9BD8}" presName="spaceBetweenRectangles" presStyleCnt="0"/>
      <dgm:spPr/>
    </dgm:pt>
    <dgm:pt modelId="{C731DBC8-0E99-4639-ACA2-7ACEFA2844BF}" type="pres">
      <dgm:prSet presAssocID="{4A4045ED-A119-4AA6-9C68-5FB2FD000427}" presName="parentLin" presStyleCnt="0"/>
      <dgm:spPr/>
    </dgm:pt>
    <dgm:pt modelId="{35933558-DB26-4802-B4E2-672716F88346}" type="pres">
      <dgm:prSet presAssocID="{4A4045ED-A119-4AA6-9C68-5FB2FD000427}" presName="parentLeftMargin" presStyleLbl="node1" presStyleIdx="1" presStyleCnt="3"/>
      <dgm:spPr/>
    </dgm:pt>
    <dgm:pt modelId="{12FEB779-618B-4854-88E9-390575D436B8}" type="pres">
      <dgm:prSet presAssocID="{4A4045ED-A119-4AA6-9C68-5FB2FD00042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E7DA70E-372B-453D-9992-B9F46E5D404C}" type="pres">
      <dgm:prSet presAssocID="{4A4045ED-A119-4AA6-9C68-5FB2FD000427}" presName="negativeSpace" presStyleCnt="0"/>
      <dgm:spPr/>
    </dgm:pt>
    <dgm:pt modelId="{E7351307-5BD1-403B-A1BF-1058796C5E99}" type="pres">
      <dgm:prSet presAssocID="{4A4045ED-A119-4AA6-9C68-5FB2FD000427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FFD347"/>
          </a:solidFill>
        </a:ln>
      </dgm:spPr>
    </dgm:pt>
  </dgm:ptLst>
  <dgm:cxnLst>
    <dgm:cxn modelId="{4C47BF0C-5B6B-47F0-A6B5-4894696B5CAD}" type="presOf" srcId="{620EFBB7-0769-4554-96E3-51B5B6698D5A}" destId="{A8B898EB-38C9-408E-9FE2-CB5C874FA50A}" srcOrd="1" destOrd="0" presId="urn:microsoft.com/office/officeart/2005/8/layout/list1"/>
    <dgm:cxn modelId="{1BD59E24-EEF8-4998-8DB1-3343142CAF57}" srcId="{2A136A90-6B59-45AD-BBA1-85AFD032E8F8}" destId="{4A4045ED-A119-4AA6-9C68-5FB2FD000427}" srcOrd="2" destOrd="0" parTransId="{3AFC7164-9B18-4D91-8BCD-E06AEDF44A1B}" sibTransId="{858335E1-0756-4935-AE41-5B216DCCD948}"/>
    <dgm:cxn modelId="{72FBC52A-80BD-4D8D-8201-EC70459479E5}" type="presOf" srcId="{A533B6C7-3203-4AEE-95BC-E867D49C88B5}" destId="{9F236B2A-6433-401D-953E-FC86D923A3BE}" srcOrd="1" destOrd="0" presId="urn:microsoft.com/office/officeart/2005/8/layout/list1"/>
    <dgm:cxn modelId="{FFC7372E-FB9E-4701-9673-F683E4BC8F79}" type="presOf" srcId="{4A4045ED-A119-4AA6-9C68-5FB2FD000427}" destId="{35933558-DB26-4802-B4E2-672716F88346}" srcOrd="0" destOrd="0" presId="urn:microsoft.com/office/officeart/2005/8/layout/list1"/>
    <dgm:cxn modelId="{AE191E4D-5CAB-4318-B26C-FF45842DE147}" type="presOf" srcId="{A533B6C7-3203-4AEE-95BC-E867D49C88B5}" destId="{1281A6D2-5A4B-4B28-A324-2451A8523897}" srcOrd="0" destOrd="0" presId="urn:microsoft.com/office/officeart/2005/8/layout/list1"/>
    <dgm:cxn modelId="{17C9D25A-BC5F-418E-9A4A-29DD9C57BD39}" srcId="{2A136A90-6B59-45AD-BBA1-85AFD032E8F8}" destId="{620EFBB7-0769-4554-96E3-51B5B6698D5A}" srcOrd="0" destOrd="0" parTransId="{B5DFE748-686E-4A08-944E-9D07F9FA6B48}" sibTransId="{FD3AFE35-532F-4AE8-BAB4-DFA3B4B611F6}"/>
    <dgm:cxn modelId="{8028E8BF-8455-4118-B99A-A0686340C34D}" type="presOf" srcId="{2A136A90-6B59-45AD-BBA1-85AFD032E8F8}" destId="{183A34DF-AA92-49E1-8191-0CF6AD17A6AA}" srcOrd="0" destOrd="0" presId="urn:microsoft.com/office/officeart/2005/8/layout/list1"/>
    <dgm:cxn modelId="{DAB080D3-9720-409D-92F9-E4C628DAB5DB}" type="presOf" srcId="{620EFBB7-0769-4554-96E3-51B5B6698D5A}" destId="{428AD880-175D-49F1-A1F6-97F367C387BF}" srcOrd="0" destOrd="0" presId="urn:microsoft.com/office/officeart/2005/8/layout/list1"/>
    <dgm:cxn modelId="{F8ADA4DB-B32F-4B73-8A10-82145969B0D4}" type="presOf" srcId="{4A4045ED-A119-4AA6-9C68-5FB2FD000427}" destId="{12FEB779-618B-4854-88E9-390575D436B8}" srcOrd="1" destOrd="0" presId="urn:microsoft.com/office/officeart/2005/8/layout/list1"/>
    <dgm:cxn modelId="{0FE563DE-8338-4B45-BCFD-251C8642CABA}" srcId="{2A136A90-6B59-45AD-BBA1-85AFD032E8F8}" destId="{A533B6C7-3203-4AEE-95BC-E867D49C88B5}" srcOrd="1" destOrd="0" parTransId="{4FCAF1A9-8A97-45AC-B4A5-B91AEE5BC9BB}" sibTransId="{634EAA8A-B09B-42FE-8301-99FBFB2B9BD8}"/>
    <dgm:cxn modelId="{35086FED-D703-4638-98BD-FE920FA5FBDD}" type="presParOf" srcId="{183A34DF-AA92-49E1-8191-0CF6AD17A6AA}" destId="{8F706C0E-1AB2-4161-86CE-4B3594B6EE51}" srcOrd="0" destOrd="0" presId="urn:microsoft.com/office/officeart/2005/8/layout/list1"/>
    <dgm:cxn modelId="{3FD846C1-1AA1-4813-BE57-63765B60AAC5}" type="presParOf" srcId="{8F706C0E-1AB2-4161-86CE-4B3594B6EE51}" destId="{428AD880-175D-49F1-A1F6-97F367C387BF}" srcOrd="0" destOrd="0" presId="urn:microsoft.com/office/officeart/2005/8/layout/list1"/>
    <dgm:cxn modelId="{5B04AB5B-9799-43BD-8D52-7AC40E55F47A}" type="presParOf" srcId="{8F706C0E-1AB2-4161-86CE-4B3594B6EE51}" destId="{A8B898EB-38C9-408E-9FE2-CB5C874FA50A}" srcOrd="1" destOrd="0" presId="urn:microsoft.com/office/officeart/2005/8/layout/list1"/>
    <dgm:cxn modelId="{5E58D9F8-1C6A-4C88-8692-866BDA2FB234}" type="presParOf" srcId="{183A34DF-AA92-49E1-8191-0CF6AD17A6AA}" destId="{010CCE66-3FB9-4F51-BDBC-33ABD28D8225}" srcOrd="1" destOrd="0" presId="urn:microsoft.com/office/officeart/2005/8/layout/list1"/>
    <dgm:cxn modelId="{5B5BD3E0-6AA5-405C-86F6-6189D7D1BBB2}" type="presParOf" srcId="{183A34DF-AA92-49E1-8191-0CF6AD17A6AA}" destId="{CD67A140-C3A5-43E4-BD28-3C31B61E6EA3}" srcOrd="2" destOrd="0" presId="urn:microsoft.com/office/officeart/2005/8/layout/list1"/>
    <dgm:cxn modelId="{88AA28E7-36CD-44A7-8ADB-4D1F8916FBC1}" type="presParOf" srcId="{183A34DF-AA92-49E1-8191-0CF6AD17A6AA}" destId="{B5CDED1F-8360-491C-9402-4F19E16BD667}" srcOrd="3" destOrd="0" presId="urn:microsoft.com/office/officeart/2005/8/layout/list1"/>
    <dgm:cxn modelId="{FF7413D7-D548-4681-A585-70D1AABC67F9}" type="presParOf" srcId="{183A34DF-AA92-49E1-8191-0CF6AD17A6AA}" destId="{77070C8B-4365-4FE5-A117-9CDBA9EA1B7B}" srcOrd="4" destOrd="0" presId="urn:microsoft.com/office/officeart/2005/8/layout/list1"/>
    <dgm:cxn modelId="{71A0FD2B-4499-4733-9591-DA4C05395BCE}" type="presParOf" srcId="{77070C8B-4365-4FE5-A117-9CDBA9EA1B7B}" destId="{1281A6D2-5A4B-4B28-A324-2451A8523897}" srcOrd="0" destOrd="0" presId="urn:microsoft.com/office/officeart/2005/8/layout/list1"/>
    <dgm:cxn modelId="{30A09A04-D072-417D-A61D-934C676DCDCF}" type="presParOf" srcId="{77070C8B-4365-4FE5-A117-9CDBA9EA1B7B}" destId="{9F236B2A-6433-401D-953E-FC86D923A3BE}" srcOrd="1" destOrd="0" presId="urn:microsoft.com/office/officeart/2005/8/layout/list1"/>
    <dgm:cxn modelId="{524522B1-B159-42B4-B665-C9379A55DCC7}" type="presParOf" srcId="{183A34DF-AA92-49E1-8191-0CF6AD17A6AA}" destId="{622D5052-0558-4614-99B8-0AD5AD5D765D}" srcOrd="5" destOrd="0" presId="urn:microsoft.com/office/officeart/2005/8/layout/list1"/>
    <dgm:cxn modelId="{E7BEC372-D400-47C9-A797-96ADB89A1753}" type="presParOf" srcId="{183A34DF-AA92-49E1-8191-0CF6AD17A6AA}" destId="{87E2FD7C-0729-47B8-B1FB-A44E439BE764}" srcOrd="6" destOrd="0" presId="urn:microsoft.com/office/officeart/2005/8/layout/list1"/>
    <dgm:cxn modelId="{417F3911-D9AF-4E19-9D90-8109AFEFCD0B}" type="presParOf" srcId="{183A34DF-AA92-49E1-8191-0CF6AD17A6AA}" destId="{6052B25F-36DF-4A5F-BA08-1F9785D05B9B}" srcOrd="7" destOrd="0" presId="urn:microsoft.com/office/officeart/2005/8/layout/list1"/>
    <dgm:cxn modelId="{3DE435C5-4ABA-458C-BF3A-884235FEC02F}" type="presParOf" srcId="{183A34DF-AA92-49E1-8191-0CF6AD17A6AA}" destId="{C731DBC8-0E99-4639-ACA2-7ACEFA2844BF}" srcOrd="8" destOrd="0" presId="urn:microsoft.com/office/officeart/2005/8/layout/list1"/>
    <dgm:cxn modelId="{9CE7FB1B-7AC6-451B-AD05-46E39FAC0010}" type="presParOf" srcId="{C731DBC8-0E99-4639-ACA2-7ACEFA2844BF}" destId="{35933558-DB26-4802-B4E2-672716F88346}" srcOrd="0" destOrd="0" presId="urn:microsoft.com/office/officeart/2005/8/layout/list1"/>
    <dgm:cxn modelId="{D7FA96C3-741B-437E-86F3-1F9B666F84B5}" type="presParOf" srcId="{C731DBC8-0E99-4639-ACA2-7ACEFA2844BF}" destId="{12FEB779-618B-4854-88E9-390575D436B8}" srcOrd="1" destOrd="0" presId="urn:microsoft.com/office/officeart/2005/8/layout/list1"/>
    <dgm:cxn modelId="{3A498131-4138-44B4-9C9F-8B31018D776D}" type="presParOf" srcId="{183A34DF-AA92-49E1-8191-0CF6AD17A6AA}" destId="{0E7DA70E-372B-453D-9992-B9F46E5D404C}" srcOrd="9" destOrd="0" presId="urn:microsoft.com/office/officeart/2005/8/layout/list1"/>
    <dgm:cxn modelId="{14BB65EA-6E97-4ECF-BD27-4835B736C81E}" type="presParOf" srcId="{183A34DF-AA92-49E1-8191-0CF6AD17A6AA}" destId="{E7351307-5BD1-403B-A1BF-1058796C5E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0EFBB7-0769-4554-96E3-51B5B6698D5A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r>
            <a:rPr lang="en-US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</a:t>
          </a: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gm:t>
    </dgm:pt>
    <dgm:pt modelId="{B5DFE748-686E-4A08-944E-9D07F9FA6B48}" type="parTrans" cxnId="{17C9D25A-BC5F-418E-9A4A-29DD9C57BD39}">
      <dgm:prSet/>
      <dgm:spPr/>
      <dgm:t>
        <a:bodyPr/>
        <a:lstStyle/>
        <a:p>
          <a:endParaRPr lang="en-US"/>
        </a:p>
      </dgm:t>
    </dgm:pt>
    <dgm:pt modelId="{FD3AFE35-532F-4AE8-BAB4-DFA3B4B611F6}" type="sibTrans" cxnId="{17C9D25A-BC5F-418E-9A4A-29DD9C57BD39}">
      <dgm:prSet/>
      <dgm:spPr/>
      <dgm:t>
        <a:bodyPr/>
        <a:lstStyle/>
        <a:p>
          <a:endParaRPr lang="en-US"/>
        </a:p>
      </dgm:t>
    </dgm:pt>
    <dgm:pt modelId="{A533B6C7-3203-4AEE-95BC-E867D49C88B5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r>
            <a:rPr lang="en-US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</a:t>
          </a: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gm:t>
    </dgm:pt>
    <dgm:pt modelId="{4FCAF1A9-8A97-45AC-B4A5-B91AEE5BC9BB}" type="parTrans" cxnId="{0FE563DE-8338-4B45-BCFD-251C8642CABA}">
      <dgm:prSet/>
      <dgm:spPr/>
      <dgm:t>
        <a:bodyPr/>
        <a:lstStyle/>
        <a:p>
          <a:endParaRPr lang="en-US"/>
        </a:p>
      </dgm:t>
    </dgm:pt>
    <dgm:pt modelId="{634EAA8A-B09B-42FE-8301-99FBFB2B9BD8}" type="sibTrans" cxnId="{0FE563DE-8338-4B45-BCFD-251C8642CABA}">
      <dgm:prSet/>
      <dgm:spPr/>
      <dgm:t>
        <a:bodyPr/>
        <a:lstStyle/>
        <a:p>
          <a:endParaRPr lang="en-US"/>
        </a:p>
      </dgm:t>
    </dgm:pt>
    <dgm:pt modelId="{4A4045ED-A119-4AA6-9C68-5FB2FD000427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r>
            <a:rPr lang="en-US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</a:t>
          </a: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gm:t>
    </dgm:pt>
    <dgm:pt modelId="{3AFC7164-9B18-4D91-8BCD-E06AEDF44A1B}" type="parTrans" cxnId="{1BD59E24-EEF8-4998-8DB1-3343142CAF57}">
      <dgm:prSet/>
      <dgm:spPr/>
      <dgm:t>
        <a:bodyPr/>
        <a:lstStyle/>
        <a:p>
          <a:endParaRPr lang="en-US"/>
        </a:p>
      </dgm:t>
    </dgm:pt>
    <dgm:pt modelId="{858335E1-0756-4935-AE41-5B216DCCD948}" type="sibTrans" cxnId="{1BD59E24-EEF8-4998-8DB1-3343142CAF57}">
      <dgm:prSet/>
      <dgm:spPr/>
      <dgm:t>
        <a:bodyPr/>
        <a:lstStyle/>
        <a:p>
          <a:endParaRPr lang="en-US"/>
        </a:p>
      </dgm:t>
    </dgm:pt>
    <dgm:pt modelId="{183A34DF-AA92-49E1-8191-0CF6AD17A6AA}" type="pres">
      <dgm:prSet presAssocID="{2A136A90-6B59-45AD-BBA1-85AFD032E8F8}" presName="linear" presStyleCnt="0">
        <dgm:presLayoutVars>
          <dgm:dir/>
          <dgm:animLvl val="lvl"/>
          <dgm:resizeHandles val="exact"/>
        </dgm:presLayoutVars>
      </dgm:prSet>
      <dgm:spPr/>
    </dgm:pt>
    <dgm:pt modelId="{8F706C0E-1AB2-4161-86CE-4B3594B6EE51}" type="pres">
      <dgm:prSet presAssocID="{620EFBB7-0769-4554-96E3-51B5B6698D5A}" presName="parentLin" presStyleCnt="0"/>
      <dgm:spPr/>
    </dgm:pt>
    <dgm:pt modelId="{428AD880-175D-49F1-A1F6-97F367C387BF}" type="pres">
      <dgm:prSet presAssocID="{620EFBB7-0769-4554-96E3-51B5B6698D5A}" presName="parentLeftMargin" presStyleLbl="node1" presStyleIdx="0" presStyleCnt="3"/>
      <dgm:spPr/>
    </dgm:pt>
    <dgm:pt modelId="{A8B898EB-38C9-408E-9FE2-CB5C874FA50A}" type="pres">
      <dgm:prSet presAssocID="{620EFBB7-0769-4554-96E3-51B5B6698D5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10CCE66-3FB9-4F51-BDBC-33ABD28D8225}" type="pres">
      <dgm:prSet presAssocID="{620EFBB7-0769-4554-96E3-51B5B6698D5A}" presName="negativeSpace" presStyleCnt="0"/>
      <dgm:spPr/>
    </dgm:pt>
    <dgm:pt modelId="{CD67A140-C3A5-43E4-BD28-3C31B61E6EA3}" type="pres">
      <dgm:prSet presAssocID="{620EFBB7-0769-4554-96E3-51B5B6698D5A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5">
              <a:lumMod val="50000"/>
            </a:schemeClr>
          </a:solidFill>
        </a:ln>
      </dgm:spPr>
    </dgm:pt>
    <dgm:pt modelId="{B5CDED1F-8360-491C-9402-4F19E16BD667}" type="pres">
      <dgm:prSet presAssocID="{FD3AFE35-532F-4AE8-BAB4-DFA3B4B611F6}" presName="spaceBetweenRectangles" presStyleCnt="0"/>
      <dgm:spPr/>
    </dgm:pt>
    <dgm:pt modelId="{77070C8B-4365-4FE5-A117-9CDBA9EA1B7B}" type="pres">
      <dgm:prSet presAssocID="{A533B6C7-3203-4AEE-95BC-E867D49C88B5}" presName="parentLin" presStyleCnt="0"/>
      <dgm:spPr/>
    </dgm:pt>
    <dgm:pt modelId="{1281A6D2-5A4B-4B28-A324-2451A8523897}" type="pres">
      <dgm:prSet presAssocID="{A533B6C7-3203-4AEE-95BC-E867D49C88B5}" presName="parentLeftMargin" presStyleLbl="node1" presStyleIdx="0" presStyleCnt="3"/>
      <dgm:spPr/>
    </dgm:pt>
    <dgm:pt modelId="{9F236B2A-6433-401D-953E-FC86D923A3BE}" type="pres">
      <dgm:prSet presAssocID="{A533B6C7-3203-4AEE-95BC-E867D49C88B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22D5052-0558-4614-99B8-0AD5AD5D765D}" type="pres">
      <dgm:prSet presAssocID="{A533B6C7-3203-4AEE-95BC-E867D49C88B5}" presName="negativeSpace" presStyleCnt="0"/>
      <dgm:spPr/>
    </dgm:pt>
    <dgm:pt modelId="{87E2FD7C-0729-47B8-B1FB-A44E439BE764}" type="pres">
      <dgm:prSet presAssocID="{A533B6C7-3203-4AEE-95BC-E867D49C88B5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2"/>
          </a:solidFill>
        </a:ln>
      </dgm:spPr>
    </dgm:pt>
    <dgm:pt modelId="{6052B25F-36DF-4A5F-BA08-1F9785D05B9B}" type="pres">
      <dgm:prSet presAssocID="{634EAA8A-B09B-42FE-8301-99FBFB2B9BD8}" presName="spaceBetweenRectangles" presStyleCnt="0"/>
      <dgm:spPr/>
    </dgm:pt>
    <dgm:pt modelId="{C731DBC8-0E99-4639-ACA2-7ACEFA2844BF}" type="pres">
      <dgm:prSet presAssocID="{4A4045ED-A119-4AA6-9C68-5FB2FD000427}" presName="parentLin" presStyleCnt="0"/>
      <dgm:spPr/>
    </dgm:pt>
    <dgm:pt modelId="{35933558-DB26-4802-B4E2-672716F88346}" type="pres">
      <dgm:prSet presAssocID="{4A4045ED-A119-4AA6-9C68-5FB2FD000427}" presName="parentLeftMargin" presStyleLbl="node1" presStyleIdx="1" presStyleCnt="3"/>
      <dgm:spPr/>
    </dgm:pt>
    <dgm:pt modelId="{12FEB779-618B-4854-88E9-390575D436B8}" type="pres">
      <dgm:prSet presAssocID="{4A4045ED-A119-4AA6-9C68-5FB2FD00042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E7DA70E-372B-453D-9992-B9F46E5D404C}" type="pres">
      <dgm:prSet presAssocID="{4A4045ED-A119-4AA6-9C68-5FB2FD000427}" presName="negativeSpace" presStyleCnt="0"/>
      <dgm:spPr/>
    </dgm:pt>
    <dgm:pt modelId="{E7351307-5BD1-403B-A1BF-1058796C5E99}" type="pres">
      <dgm:prSet presAssocID="{4A4045ED-A119-4AA6-9C68-5FB2FD000427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FFD347"/>
          </a:solidFill>
        </a:ln>
      </dgm:spPr>
    </dgm:pt>
  </dgm:ptLst>
  <dgm:cxnLst>
    <dgm:cxn modelId="{4C47BF0C-5B6B-47F0-A6B5-4894696B5CAD}" type="presOf" srcId="{620EFBB7-0769-4554-96E3-51B5B6698D5A}" destId="{A8B898EB-38C9-408E-9FE2-CB5C874FA50A}" srcOrd="1" destOrd="0" presId="urn:microsoft.com/office/officeart/2005/8/layout/list1"/>
    <dgm:cxn modelId="{1BD59E24-EEF8-4998-8DB1-3343142CAF57}" srcId="{2A136A90-6B59-45AD-BBA1-85AFD032E8F8}" destId="{4A4045ED-A119-4AA6-9C68-5FB2FD000427}" srcOrd="2" destOrd="0" parTransId="{3AFC7164-9B18-4D91-8BCD-E06AEDF44A1B}" sibTransId="{858335E1-0756-4935-AE41-5B216DCCD948}"/>
    <dgm:cxn modelId="{72FBC52A-80BD-4D8D-8201-EC70459479E5}" type="presOf" srcId="{A533B6C7-3203-4AEE-95BC-E867D49C88B5}" destId="{9F236B2A-6433-401D-953E-FC86D923A3BE}" srcOrd="1" destOrd="0" presId="urn:microsoft.com/office/officeart/2005/8/layout/list1"/>
    <dgm:cxn modelId="{FFC7372E-FB9E-4701-9673-F683E4BC8F79}" type="presOf" srcId="{4A4045ED-A119-4AA6-9C68-5FB2FD000427}" destId="{35933558-DB26-4802-B4E2-672716F88346}" srcOrd="0" destOrd="0" presId="urn:microsoft.com/office/officeart/2005/8/layout/list1"/>
    <dgm:cxn modelId="{AE191E4D-5CAB-4318-B26C-FF45842DE147}" type="presOf" srcId="{A533B6C7-3203-4AEE-95BC-E867D49C88B5}" destId="{1281A6D2-5A4B-4B28-A324-2451A8523897}" srcOrd="0" destOrd="0" presId="urn:microsoft.com/office/officeart/2005/8/layout/list1"/>
    <dgm:cxn modelId="{17C9D25A-BC5F-418E-9A4A-29DD9C57BD39}" srcId="{2A136A90-6B59-45AD-BBA1-85AFD032E8F8}" destId="{620EFBB7-0769-4554-96E3-51B5B6698D5A}" srcOrd="0" destOrd="0" parTransId="{B5DFE748-686E-4A08-944E-9D07F9FA6B48}" sibTransId="{FD3AFE35-532F-4AE8-BAB4-DFA3B4B611F6}"/>
    <dgm:cxn modelId="{8028E8BF-8455-4118-B99A-A0686340C34D}" type="presOf" srcId="{2A136A90-6B59-45AD-BBA1-85AFD032E8F8}" destId="{183A34DF-AA92-49E1-8191-0CF6AD17A6AA}" srcOrd="0" destOrd="0" presId="urn:microsoft.com/office/officeart/2005/8/layout/list1"/>
    <dgm:cxn modelId="{DAB080D3-9720-409D-92F9-E4C628DAB5DB}" type="presOf" srcId="{620EFBB7-0769-4554-96E3-51B5B6698D5A}" destId="{428AD880-175D-49F1-A1F6-97F367C387BF}" srcOrd="0" destOrd="0" presId="urn:microsoft.com/office/officeart/2005/8/layout/list1"/>
    <dgm:cxn modelId="{F8ADA4DB-B32F-4B73-8A10-82145969B0D4}" type="presOf" srcId="{4A4045ED-A119-4AA6-9C68-5FB2FD000427}" destId="{12FEB779-618B-4854-88E9-390575D436B8}" srcOrd="1" destOrd="0" presId="urn:microsoft.com/office/officeart/2005/8/layout/list1"/>
    <dgm:cxn modelId="{0FE563DE-8338-4B45-BCFD-251C8642CABA}" srcId="{2A136A90-6B59-45AD-BBA1-85AFD032E8F8}" destId="{A533B6C7-3203-4AEE-95BC-E867D49C88B5}" srcOrd="1" destOrd="0" parTransId="{4FCAF1A9-8A97-45AC-B4A5-B91AEE5BC9BB}" sibTransId="{634EAA8A-B09B-42FE-8301-99FBFB2B9BD8}"/>
    <dgm:cxn modelId="{35086FED-D703-4638-98BD-FE920FA5FBDD}" type="presParOf" srcId="{183A34DF-AA92-49E1-8191-0CF6AD17A6AA}" destId="{8F706C0E-1AB2-4161-86CE-4B3594B6EE51}" srcOrd="0" destOrd="0" presId="urn:microsoft.com/office/officeart/2005/8/layout/list1"/>
    <dgm:cxn modelId="{3FD846C1-1AA1-4813-BE57-63765B60AAC5}" type="presParOf" srcId="{8F706C0E-1AB2-4161-86CE-4B3594B6EE51}" destId="{428AD880-175D-49F1-A1F6-97F367C387BF}" srcOrd="0" destOrd="0" presId="urn:microsoft.com/office/officeart/2005/8/layout/list1"/>
    <dgm:cxn modelId="{5B04AB5B-9799-43BD-8D52-7AC40E55F47A}" type="presParOf" srcId="{8F706C0E-1AB2-4161-86CE-4B3594B6EE51}" destId="{A8B898EB-38C9-408E-9FE2-CB5C874FA50A}" srcOrd="1" destOrd="0" presId="urn:microsoft.com/office/officeart/2005/8/layout/list1"/>
    <dgm:cxn modelId="{5E58D9F8-1C6A-4C88-8692-866BDA2FB234}" type="presParOf" srcId="{183A34DF-AA92-49E1-8191-0CF6AD17A6AA}" destId="{010CCE66-3FB9-4F51-BDBC-33ABD28D8225}" srcOrd="1" destOrd="0" presId="urn:microsoft.com/office/officeart/2005/8/layout/list1"/>
    <dgm:cxn modelId="{5B5BD3E0-6AA5-405C-86F6-6189D7D1BBB2}" type="presParOf" srcId="{183A34DF-AA92-49E1-8191-0CF6AD17A6AA}" destId="{CD67A140-C3A5-43E4-BD28-3C31B61E6EA3}" srcOrd="2" destOrd="0" presId="urn:microsoft.com/office/officeart/2005/8/layout/list1"/>
    <dgm:cxn modelId="{88AA28E7-36CD-44A7-8ADB-4D1F8916FBC1}" type="presParOf" srcId="{183A34DF-AA92-49E1-8191-0CF6AD17A6AA}" destId="{B5CDED1F-8360-491C-9402-4F19E16BD667}" srcOrd="3" destOrd="0" presId="urn:microsoft.com/office/officeart/2005/8/layout/list1"/>
    <dgm:cxn modelId="{FF7413D7-D548-4681-A585-70D1AABC67F9}" type="presParOf" srcId="{183A34DF-AA92-49E1-8191-0CF6AD17A6AA}" destId="{77070C8B-4365-4FE5-A117-9CDBA9EA1B7B}" srcOrd="4" destOrd="0" presId="urn:microsoft.com/office/officeart/2005/8/layout/list1"/>
    <dgm:cxn modelId="{71A0FD2B-4499-4733-9591-DA4C05395BCE}" type="presParOf" srcId="{77070C8B-4365-4FE5-A117-9CDBA9EA1B7B}" destId="{1281A6D2-5A4B-4B28-A324-2451A8523897}" srcOrd="0" destOrd="0" presId="urn:microsoft.com/office/officeart/2005/8/layout/list1"/>
    <dgm:cxn modelId="{30A09A04-D072-417D-A61D-934C676DCDCF}" type="presParOf" srcId="{77070C8B-4365-4FE5-A117-9CDBA9EA1B7B}" destId="{9F236B2A-6433-401D-953E-FC86D923A3BE}" srcOrd="1" destOrd="0" presId="urn:microsoft.com/office/officeart/2005/8/layout/list1"/>
    <dgm:cxn modelId="{524522B1-B159-42B4-B665-C9379A55DCC7}" type="presParOf" srcId="{183A34DF-AA92-49E1-8191-0CF6AD17A6AA}" destId="{622D5052-0558-4614-99B8-0AD5AD5D765D}" srcOrd="5" destOrd="0" presId="urn:microsoft.com/office/officeart/2005/8/layout/list1"/>
    <dgm:cxn modelId="{E7BEC372-D400-47C9-A797-96ADB89A1753}" type="presParOf" srcId="{183A34DF-AA92-49E1-8191-0CF6AD17A6AA}" destId="{87E2FD7C-0729-47B8-B1FB-A44E439BE764}" srcOrd="6" destOrd="0" presId="urn:microsoft.com/office/officeart/2005/8/layout/list1"/>
    <dgm:cxn modelId="{417F3911-D9AF-4E19-9D90-8109AFEFCD0B}" type="presParOf" srcId="{183A34DF-AA92-49E1-8191-0CF6AD17A6AA}" destId="{6052B25F-36DF-4A5F-BA08-1F9785D05B9B}" srcOrd="7" destOrd="0" presId="urn:microsoft.com/office/officeart/2005/8/layout/list1"/>
    <dgm:cxn modelId="{3DE435C5-4ABA-458C-BF3A-884235FEC02F}" type="presParOf" srcId="{183A34DF-AA92-49E1-8191-0CF6AD17A6AA}" destId="{C731DBC8-0E99-4639-ACA2-7ACEFA2844BF}" srcOrd="8" destOrd="0" presId="urn:microsoft.com/office/officeart/2005/8/layout/list1"/>
    <dgm:cxn modelId="{9CE7FB1B-7AC6-451B-AD05-46E39FAC0010}" type="presParOf" srcId="{C731DBC8-0E99-4639-ACA2-7ACEFA2844BF}" destId="{35933558-DB26-4802-B4E2-672716F88346}" srcOrd="0" destOrd="0" presId="urn:microsoft.com/office/officeart/2005/8/layout/list1"/>
    <dgm:cxn modelId="{D7FA96C3-741B-437E-86F3-1F9B666F84B5}" type="presParOf" srcId="{C731DBC8-0E99-4639-ACA2-7ACEFA2844BF}" destId="{12FEB779-618B-4854-88E9-390575D436B8}" srcOrd="1" destOrd="0" presId="urn:microsoft.com/office/officeart/2005/8/layout/list1"/>
    <dgm:cxn modelId="{3A498131-4138-44B4-9C9F-8B31018D776D}" type="presParOf" srcId="{183A34DF-AA92-49E1-8191-0CF6AD17A6AA}" destId="{0E7DA70E-372B-453D-9992-B9F46E5D404C}" srcOrd="9" destOrd="0" presId="urn:microsoft.com/office/officeart/2005/8/layout/list1"/>
    <dgm:cxn modelId="{14BB65EA-6E97-4ECF-BD27-4835B736C81E}" type="presParOf" srcId="{183A34DF-AA92-49E1-8191-0CF6AD17A6AA}" destId="{E7351307-5BD1-403B-A1BF-1058796C5E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7A140-C3A5-43E4-BD28-3C31B61E6EA3}">
      <dsp:nvSpPr>
        <dsp:cNvPr id="0" name=""/>
        <dsp:cNvSpPr/>
      </dsp:nvSpPr>
      <dsp:spPr>
        <a:xfrm>
          <a:off x="0" y="600229"/>
          <a:ext cx="721071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898EB-38C9-408E-9FE2-CB5C874FA50A}">
      <dsp:nvSpPr>
        <dsp:cNvPr id="0" name=""/>
        <dsp:cNvSpPr/>
      </dsp:nvSpPr>
      <dsp:spPr>
        <a:xfrm>
          <a:off x="360535" y="54109"/>
          <a:ext cx="5047501" cy="109224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r>
            <a:rPr lang="en-US" sz="3700" kern="12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</a:t>
          </a: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sp:txBody>
      <dsp:txXfrm>
        <a:off x="413854" y="107428"/>
        <a:ext cx="4940863" cy="985602"/>
      </dsp:txXfrm>
    </dsp:sp>
    <dsp:sp modelId="{87E2FD7C-0729-47B8-B1FB-A44E439BE764}">
      <dsp:nvSpPr>
        <dsp:cNvPr id="0" name=""/>
        <dsp:cNvSpPr/>
      </dsp:nvSpPr>
      <dsp:spPr>
        <a:xfrm>
          <a:off x="0" y="2278549"/>
          <a:ext cx="721071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36B2A-6433-401D-953E-FC86D923A3BE}">
      <dsp:nvSpPr>
        <dsp:cNvPr id="0" name=""/>
        <dsp:cNvSpPr/>
      </dsp:nvSpPr>
      <dsp:spPr>
        <a:xfrm>
          <a:off x="360535" y="1732429"/>
          <a:ext cx="5047501" cy="109224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r>
            <a:rPr lang="en-US" sz="3700" kern="12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nd</a:t>
          </a: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sp:txBody>
      <dsp:txXfrm>
        <a:off x="413854" y="1785748"/>
        <a:ext cx="4940863" cy="985602"/>
      </dsp:txXfrm>
    </dsp:sp>
    <dsp:sp modelId="{E7351307-5BD1-403B-A1BF-1058796C5E99}">
      <dsp:nvSpPr>
        <dsp:cNvPr id="0" name=""/>
        <dsp:cNvSpPr/>
      </dsp:nvSpPr>
      <dsp:spPr>
        <a:xfrm>
          <a:off x="0" y="3956869"/>
          <a:ext cx="721071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D3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EB779-618B-4854-88E9-390575D436B8}">
      <dsp:nvSpPr>
        <dsp:cNvPr id="0" name=""/>
        <dsp:cNvSpPr/>
      </dsp:nvSpPr>
      <dsp:spPr>
        <a:xfrm>
          <a:off x="360535" y="3410749"/>
          <a:ext cx="5047501" cy="109224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r>
            <a:rPr lang="en-US" sz="3700" kern="12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rd</a:t>
          </a: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sp:txBody>
      <dsp:txXfrm>
        <a:off x="413854" y="3464068"/>
        <a:ext cx="4940863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7A140-C3A5-43E4-BD28-3C31B61E6EA3}">
      <dsp:nvSpPr>
        <dsp:cNvPr id="0" name=""/>
        <dsp:cNvSpPr/>
      </dsp:nvSpPr>
      <dsp:spPr>
        <a:xfrm>
          <a:off x="0" y="600229"/>
          <a:ext cx="721071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898EB-38C9-408E-9FE2-CB5C874FA50A}">
      <dsp:nvSpPr>
        <dsp:cNvPr id="0" name=""/>
        <dsp:cNvSpPr/>
      </dsp:nvSpPr>
      <dsp:spPr>
        <a:xfrm>
          <a:off x="360535" y="54109"/>
          <a:ext cx="5047501" cy="109224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r>
            <a:rPr lang="en-US" sz="3700" kern="12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</a:t>
          </a: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sp:txBody>
      <dsp:txXfrm>
        <a:off x="413854" y="107428"/>
        <a:ext cx="4940863" cy="985602"/>
      </dsp:txXfrm>
    </dsp:sp>
    <dsp:sp modelId="{87E2FD7C-0729-47B8-B1FB-A44E439BE764}">
      <dsp:nvSpPr>
        <dsp:cNvPr id="0" name=""/>
        <dsp:cNvSpPr/>
      </dsp:nvSpPr>
      <dsp:spPr>
        <a:xfrm>
          <a:off x="0" y="2278549"/>
          <a:ext cx="721071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36B2A-6433-401D-953E-FC86D923A3BE}">
      <dsp:nvSpPr>
        <dsp:cNvPr id="0" name=""/>
        <dsp:cNvSpPr/>
      </dsp:nvSpPr>
      <dsp:spPr>
        <a:xfrm>
          <a:off x="360535" y="1732429"/>
          <a:ext cx="5047501" cy="109224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r>
            <a:rPr lang="en-US" sz="3700" kern="12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</a:t>
          </a: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sp:txBody>
      <dsp:txXfrm>
        <a:off x="413854" y="1785748"/>
        <a:ext cx="4940863" cy="985602"/>
      </dsp:txXfrm>
    </dsp:sp>
    <dsp:sp modelId="{E7351307-5BD1-403B-A1BF-1058796C5E99}">
      <dsp:nvSpPr>
        <dsp:cNvPr id="0" name=""/>
        <dsp:cNvSpPr/>
      </dsp:nvSpPr>
      <dsp:spPr>
        <a:xfrm>
          <a:off x="0" y="3956869"/>
          <a:ext cx="721071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D3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EB779-618B-4854-88E9-390575D436B8}">
      <dsp:nvSpPr>
        <dsp:cNvPr id="0" name=""/>
        <dsp:cNvSpPr/>
      </dsp:nvSpPr>
      <dsp:spPr>
        <a:xfrm>
          <a:off x="360535" y="3410749"/>
          <a:ext cx="5047501" cy="109224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r>
            <a:rPr lang="en-US" sz="3700" kern="12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</a:t>
          </a:r>
          <a:r>
            <a:rPr lang="en-US" sz="3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safe lab practice</a:t>
          </a:r>
        </a:p>
      </dsp:txBody>
      <dsp:txXfrm>
        <a:off x="413854" y="3464068"/>
        <a:ext cx="4940863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2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3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Rockwell" panose="02060603020205020403" pitchFamily="18" charset="0"/>
              </a:rPr>
              <a:t>AN TOÀN TRONG PHÒNG THÍ NGHIỆM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188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Your Name Here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A123BD8-A09C-49C0-98E8-54B55610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3790715" y="4482751"/>
            <a:ext cx="3194131" cy="3194131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3CB00449-E308-4DF3-9CFD-9A7D30B67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38607" flipH="1">
            <a:off x="-587261" y="1663257"/>
            <a:ext cx="2684499" cy="2684499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A56DF0C-1331-406E-AEE6-06E0E59FB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78969">
            <a:off x="1920309" y="4797205"/>
            <a:ext cx="2453456" cy="2453456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88D22565-F42F-439B-A6A4-CF161165E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13697">
            <a:off x="-491837" y="3688628"/>
            <a:ext cx="3245427" cy="324542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B46E3E84-D1E6-4422-AA93-3EE98A821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451125">
            <a:off x="8514237" y="-118161"/>
            <a:ext cx="3005286" cy="3005286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9130E3C-1E93-4315-AE76-13C55147D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FFEC1660-205F-490E-800A-0D57D250B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32556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Lab Safety Begins Before You Go to the Lab!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825625"/>
            <a:ext cx="837852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(Use this space to list two things you should do before going to the lab.)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Clipboard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3" y="96966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Dressing for Lab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80FAC8-A68E-47AE-9778-F3A5964812E2}"/>
              </a:ext>
            </a:extLst>
          </p:cNvPr>
          <p:cNvSpPr/>
          <p:nvPr/>
        </p:nvSpPr>
        <p:spPr>
          <a:xfrm>
            <a:off x="521282" y="926296"/>
            <a:ext cx="8170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Below include an image in each box (clip art, icon, or picture) of appropriate lab dress. Label each image using the text box provided.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83E472-316B-42B5-9901-2C007C5B7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1282" y="1837302"/>
            <a:ext cx="2268675" cy="183257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00DCA9-3B7A-4837-9C64-F0CE0D5E2B3A}"/>
              </a:ext>
            </a:extLst>
          </p:cNvPr>
          <p:cNvSpPr txBox="1"/>
          <p:nvPr/>
        </p:nvSpPr>
        <p:spPr>
          <a:xfrm>
            <a:off x="663286" y="3784291"/>
            <a:ext cx="1984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label here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463B806-86C1-44AC-8470-6E6761DC7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1282" y="4307031"/>
            <a:ext cx="2268675" cy="201583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D4552E-64C5-40E0-AE15-5B00BB70508E}"/>
              </a:ext>
            </a:extLst>
          </p:cNvPr>
          <p:cNvSpPr txBox="1"/>
          <p:nvPr/>
        </p:nvSpPr>
        <p:spPr>
          <a:xfrm>
            <a:off x="663286" y="6376554"/>
            <a:ext cx="1984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label here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EE42B7D-A1DC-4708-8147-D9D746BA7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72300" y="1768455"/>
            <a:ext cx="2268675" cy="201583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B674D5-C064-4DDD-8FE9-D8801F4C0A04}"/>
              </a:ext>
            </a:extLst>
          </p:cNvPr>
          <p:cNvSpPr txBox="1"/>
          <p:nvPr/>
        </p:nvSpPr>
        <p:spPr>
          <a:xfrm>
            <a:off x="3614305" y="3784291"/>
            <a:ext cx="1984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label here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DDD40F6-2362-4667-BF5E-80F684666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72298" y="4307031"/>
            <a:ext cx="2268675" cy="20158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0FFF75-43A7-4E33-BD4E-2A24EA207112}"/>
              </a:ext>
            </a:extLst>
          </p:cNvPr>
          <p:cNvSpPr txBox="1"/>
          <p:nvPr/>
        </p:nvSpPr>
        <p:spPr>
          <a:xfrm>
            <a:off x="3614305" y="6376554"/>
            <a:ext cx="1984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label here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6051D9B-1137-438D-A466-460D44ED3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26359" y="1768455"/>
            <a:ext cx="2268675" cy="201583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A0715F-CA2B-4594-91FD-D8C6E5E10965}"/>
              </a:ext>
            </a:extLst>
          </p:cNvPr>
          <p:cNvSpPr txBox="1"/>
          <p:nvPr/>
        </p:nvSpPr>
        <p:spPr>
          <a:xfrm>
            <a:off x="6565863" y="3810842"/>
            <a:ext cx="1984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label here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E47BD82-D8BD-4FB4-9086-D3AD4D447A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11867" y="4307031"/>
            <a:ext cx="2268675" cy="201583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6E47C2-C29C-4EC4-A9A9-B75D7A68E935}"/>
              </a:ext>
            </a:extLst>
          </p:cNvPr>
          <p:cNvSpPr txBox="1"/>
          <p:nvPr/>
        </p:nvSpPr>
        <p:spPr>
          <a:xfrm>
            <a:off x="6556664" y="6376554"/>
            <a:ext cx="1984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label here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AE49640-1F41-49EF-9DE6-5B8BD818E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55676" y="0"/>
            <a:ext cx="3136324" cy="7050231"/>
            <a:chOff x="9055676" y="0"/>
            <a:chExt cx="3136324" cy="705023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" name="Graphic 11" descr="Shirt">
              <a:extLst>
                <a:ext uri="{FF2B5EF4-FFF2-40B4-BE49-F238E27FC236}">
                  <a16:creationId xmlns:a16="http://schemas.microsoft.com/office/drawing/2014/main" id="{D0B86988-B817-439D-A6A5-180647268C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0887424">
              <a:off x="9541289" y="4083626"/>
              <a:ext cx="1951759" cy="1951759"/>
            </a:xfrm>
            <a:prstGeom prst="rect">
              <a:avLst/>
            </a:prstGeom>
          </p:spPr>
        </p:pic>
        <p:pic>
          <p:nvPicPr>
            <p:cNvPr id="14" name="Graphic 13" descr="Glasses">
              <a:extLst>
                <a:ext uri="{FF2B5EF4-FFF2-40B4-BE49-F238E27FC236}">
                  <a16:creationId xmlns:a16="http://schemas.microsoft.com/office/drawing/2014/main" id="{92AEA3DE-CFDD-499C-B6AD-99345EA1C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795024">
              <a:off x="11018693" y="3451676"/>
              <a:ext cx="1034563" cy="1034563"/>
            </a:xfrm>
            <a:prstGeom prst="rect">
              <a:avLst/>
            </a:prstGeom>
          </p:spPr>
        </p:pic>
        <p:pic>
          <p:nvPicPr>
            <p:cNvPr id="16" name="Graphic 15" descr="Boot">
              <a:extLst>
                <a:ext uri="{FF2B5EF4-FFF2-40B4-BE49-F238E27FC236}">
                  <a16:creationId xmlns:a16="http://schemas.microsoft.com/office/drawing/2014/main" id="{BDFF0140-1CC8-4F76-B83E-EFC26BF59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697835" y="5595504"/>
              <a:ext cx="1454727" cy="14547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Safe Lab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3" y="1220932"/>
            <a:ext cx="4809252" cy="3429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 three safe lab practices in the boxes provided.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32CE14B-3BA1-4454-827F-25161105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247218"/>
              </p:ext>
            </p:extLst>
          </p:nvPr>
        </p:nvGraphicFramePr>
        <p:xfrm>
          <a:off x="521283" y="1608089"/>
          <a:ext cx="7210716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EA098C1-E19E-4D03-9A35-14569BC7C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750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Safe Lab Practices 2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703DCB6-CE2E-4DB2-998C-5E89A0D57B5A}"/>
              </a:ext>
            </a:extLst>
          </p:cNvPr>
          <p:cNvSpPr txBox="1">
            <a:spLocks/>
          </p:cNvSpPr>
          <p:nvPr/>
        </p:nvSpPr>
        <p:spPr>
          <a:xfrm>
            <a:off x="521282" y="1220932"/>
            <a:ext cx="5829293" cy="342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 three more safe lab practices in the boxes provided.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646FDE3E-5F98-465E-A4A1-17F8E562F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8398123"/>
              </p:ext>
            </p:extLst>
          </p:nvPr>
        </p:nvGraphicFramePr>
        <p:xfrm>
          <a:off x="521283" y="1608089"/>
          <a:ext cx="7210716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DBBB712D-326E-462C-A8F9-C3C739825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59536" y="0"/>
            <a:ext cx="4266669" cy="6858000"/>
            <a:chOff x="8759536" y="0"/>
            <a:chExt cx="4266669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Flask">
              <a:extLst>
                <a:ext uri="{FF2B5EF4-FFF2-40B4-BE49-F238E27FC236}">
                  <a16:creationId xmlns:a16="http://schemas.microsoft.com/office/drawing/2014/main" id="{C1AB70EC-6FF8-4DB3-A7E7-E489257F8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759536" y="2591331"/>
              <a:ext cx="4266669" cy="42666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128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In the Event of a Lab Accident…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(Use this space to discuss procedures to follow in the event of a lab accident.)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C15E21A-C111-4D39-BB47-E83988E5A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55676" y="0"/>
            <a:ext cx="3193475" cy="6954260"/>
            <a:chOff x="9055676" y="0"/>
            <a:chExt cx="3193475" cy="695426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" name="Graphic 11" descr="Test tubes">
              <a:extLst>
                <a:ext uri="{FF2B5EF4-FFF2-40B4-BE49-F238E27FC236}">
                  <a16:creationId xmlns:a16="http://schemas.microsoft.com/office/drawing/2014/main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450534" y="4155643"/>
              <a:ext cx="2798617" cy="27986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100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At the End of Your Lab Time…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/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(Use this space to discuss what should be done at the end of your lab time.) 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7033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1882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(Enter your own creative tag line above)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A123BD8-A09C-49C0-98E8-54B55610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3790715" y="4482751"/>
            <a:ext cx="3194131" cy="3194131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3CB00449-E308-4DF3-9CFD-9A7D30B67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38607" flipH="1">
            <a:off x="-587261" y="1663257"/>
            <a:ext cx="2684499" cy="2684499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A56DF0C-1331-406E-AEE6-06E0E59FB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78969">
            <a:off x="1920309" y="4797205"/>
            <a:ext cx="2453456" cy="2453456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88D22565-F42F-439B-A6A4-CF161165E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13697">
            <a:off x="-491837" y="3688628"/>
            <a:ext cx="3245427" cy="324542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B46E3E84-D1E6-4422-AA93-3EE98A821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451125">
            <a:off x="8514237" y="-118161"/>
            <a:ext cx="3005286" cy="3005286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9130E3C-1E93-4315-AE76-13C55147D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FFEC1660-205F-490E-800A-0D57D250B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win32_fixed.potx" id="{269FE122-B7FA-4B7D-8A63-CDA86BC2B22B}" vid="{7A4BF6DB-F99C-4999-B097-EACC7D6974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4</TotalTime>
  <Words>208</Words>
  <Application>Microsoft Office PowerPoint</Application>
  <PresentationFormat>Widescreen</PresentationFormat>
  <Paragraphs>30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Tahoma</vt:lpstr>
      <vt:lpstr>Office Theme</vt:lpstr>
      <vt:lpstr>AN TOÀN TRONG PHÒNG THÍ NGHIỆM</vt:lpstr>
      <vt:lpstr>Lab Safety Begins Before You Go to the Lab!</vt:lpstr>
      <vt:lpstr>Dressing for Lab</vt:lpstr>
      <vt:lpstr>Safe Lab Practices</vt:lpstr>
      <vt:lpstr>Safe Lab Practices 2</vt:lpstr>
      <vt:lpstr>In the Event of a Lab Accident…</vt:lpstr>
      <vt:lpstr>At the End of Your Lab Time…</vt:lpstr>
      <vt:lpstr>Remember… Safety First!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TOÀN TRONG PHÒNG THÍ NGHIỆM</dc:title>
  <dc:creator>admin</dc:creator>
  <cp:lastModifiedBy>admin</cp:lastModifiedBy>
  <cp:revision>1</cp:revision>
  <dcterms:created xsi:type="dcterms:W3CDTF">2023-10-17T03:21:07Z</dcterms:created>
  <dcterms:modified xsi:type="dcterms:W3CDTF">2023-10-17T03:25:18Z</dcterms:modified>
</cp:coreProperties>
</file>