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DE2A8-F148-4CD8-B4E3-3FC065DB7D21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4B11B-0FE8-47F2-A345-D1E867B01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0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95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817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028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82" y="3810006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7213606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7213606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4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4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" y="3675535"/>
            <a:ext cx="12192001" cy="140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tx2">
              <a:lumMod val="7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>
              <a:solidFill>
                <a:srgbClr val="629DD1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2" y="1136"/>
            <a:ext cx="996949" cy="365760"/>
          </a:xfrm>
        </p:spPr>
        <p:txBody>
          <a:bodyPr/>
          <a:lstStyle>
            <a:lvl1pPr algn="r">
              <a:defRPr sz="1458">
                <a:solidFill>
                  <a:schemeClr val="bg1"/>
                </a:solidFill>
              </a:defRPr>
            </a:lvl1pPr>
          </a:lstStyle>
          <a:p>
            <a:fld id="{92B443C8-1714-4F47-8D72-5A5AB54D500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51846" indent="0" algn="l">
              <a:buNone/>
              <a:defRPr sz="1944">
                <a:solidFill>
                  <a:schemeClr val="tx2"/>
                </a:solidFill>
              </a:defRPr>
            </a:lvl1pPr>
            <a:lvl2pPr marL="370324" indent="0" algn="ctr">
              <a:buNone/>
            </a:lvl2pPr>
            <a:lvl3pPr marL="740646" indent="0" algn="ctr">
              <a:buNone/>
            </a:lvl3pPr>
            <a:lvl4pPr marL="1110970" indent="0" algn="ctr">
              <a:buNone/>
            </a:lvl4pPr>
            <a:lvl5pPr marL="1481291" indent="0" algn="ctr">
              <a:buNone/>
            </a:lvl5pPr>
            <a:lvl6pPr marL="1851613" indent="0" algn="ctr">
              <a:buNone/>
            </a:lvl6pPr>
            <a:lvl7pPr marL="2221937" indent="0" algn="ctr">
              <a:buNone/>
            </a:lvl7pPr>
            <a:lvl8pPr marL="2592259" indent="0" algn="ctr">
              <a:buNone/>
            </a:lvl8pPr>
            <a:lvl9pPr marL="2962583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94"/>
            <a:ext cx="11277600" cy="1470025"/>
          </a:xfrm>
        </p:spPr>
        <p:txBody>
          <a:bodyPr anchor="b"/>
          <a:lstStyle>
            <a:lvl1pPr>
              <a:defRPr sz="3564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21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9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ổi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1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6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ổ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2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1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ổ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3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9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8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5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67585"/>
            <a:r>
              <a:rPr lang="en-US" sz="1458">
                <a:solidFill>
                  <a:prstClr val="white"/>
                </a:solidFill>
              </a:rPr>
              <a:t>TIN HỌC CỘNG – LUYỆN THI CHỨNG CHỈ MOS &amp; IC3</a:t>
            </a:r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" y="308283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7213582" y="360252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7213606" y="440120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12113289" y="-2002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2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2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2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92">
                <a:solidFill>
                  <a:schemeClr val="accent2"/>
                </a:solidFill>
              </a:defRPr>
            </a:lvl1pPr>
          </a:lstStyle>
          <a:p>
            <a:pPr defTabSz="667585"/>
            <a:endParaRPr lang="en-US">
              <a:solidFill>
                <a:srgbClr val="629DD1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58">
                <a:solidFill>
                  <a:srgbClr val="FFFFFF"/>
                </a:solidFill>
              </a:defRPr>
            </a:lvl1pPr>
          </a:lstStyle>
          <a:p>
            <a:pPr defTabSz="667585"/>
            <a:fld id="{92B443C8-1714-4F47-8D72-5A5AB54D5004}" type="slidenum">
              <a:rPr lang="en-US" smtClean="0"/>
              <a:pPr defTabSz="667585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443" y="6202115"/>
            <a:ext cx="608647" cy="608647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096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24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96258" indent="-207382" algn="l" rtl="0" eaLnBrk="1" latinLnBrk="0" hangingPunct="1">
        <a:lnSpc>
          <a:spcPct val="150000"/>
        </a:lnSpc>
        <a:spcBef>
          <a:spcPts val="244"/>
        </a:spcBef>
        <a:buClr>
          <a:schemeClr val="accent3"/>
        </a:buClr>
        <a:buFont typeface="Georgia"/>
        <a:buChar char="•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1pPr>
      <a:lvl2pPr marL="533266" indent="-199975" algn="l" rtl="0" eaLnBrk="1" latinLnBrk="0" hangingPunct="1">
        <a:lnSpc>
          <a:spcPct val="150000"/>
        </a:lnSpc>
        <a:spcBef>
          <a:spcPts val="244"/>
        </a:spcBef>
        <a:buClr>
          <a:schemeClr val="accent2"/>
        </a:buClr>
        <a:buFont typeface="Georgia"/>
        <a:buChar char="▫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2pPr>
      <a:lvl3pPr marL="748052" indent="-177756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3pPr>
      <a:lvl4pPr marL="955433" indent="-162942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4pPr>
      <a:lvl5pPr marL="1125781" indent="-148128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5pPr>
      <a:lvl6pPr marL="1303537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458" kern="1200">
          <a:solidFill>
            <a:schemeClr val="tx2"/>
          </a:solidFill>
          <a:latin typeface="+mn-lt"/>
          <a:ea typeface="+mn-ea"/>
          <a:cs typeface="+mn-cs"/>
        </a:defRPr>
      </a:lvl6pPr>
      <a:lvl7pPr marL="1481291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296" kern="1200">
          <a:solidFill>
            <a:schemeClr val="tx2"/>
          </a:solidFill>
          <a:latin typeface="+mn-lt"/>
          <a:ea typeface="+mn-ea"/>
          <a:cs typeface="+mn-cs"/>
        </a:defRPr>
      </a:lvl7pPr>
      <a:lvl8pPr marL="1644234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216" kern="1200">
          <a:solidFill>
            <a:schemeClr val="tx2"/>
          </a:solidFill>
          <a:latin typeface="+mn-lt"/>
          <a:ea typeface="+mn-ea"/>
          <a:cs typeface="+mn-cs"/>
        </a:defRPr>
      </a:lvl8pPr>
      <a:lvl9pPr marL="1814582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134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703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406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10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4812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8516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2219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5922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9625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500">
          <p15:clr>
            <a:srgbClr val="F26B43"/>
          </p15:clr>
        </p15:guide>
        <p15:guide id="4294967295" pos="2160">
          <p15:clr>
            <a:srgbClr val="F26B43"/>
          </p15:clr>
        </p15:guide>
        <p15:guide id="4294967295" orient="horz" pos="288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Tin học Cộng</a:t>
            </a:r>
          </a:p>
          <a:p>
            <a:r>
              <a:rPr lang="en-US" smtClean="0"/>
              <a:t>Luyện thi chứng chỉ MOS &amp; IC3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GIỚI THIỆU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3184" y="1761129"/>
            <a:ext cx="3803798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2916">
                <a:solidFill>
                  <a:prstClr val="white"/>
                </a:solidFill>
              </a:rPr>
              <a:t>CHI TIẾT KHÓA HỌC</a:t>
            </a:r>
            <a:endParaRPr lang="en-US" sz="1138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6576" y="2099201"/>
            <a:ext cx="3663823" cy="69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3888" dirty="0">
                <a:solidFill>
                  <a:prstClr val="white"/>
                </a:solidFill>
              </a:rPr>
              <a:t>MOS PPT 2013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19866" y="1601797"/>
            <a:ext cx="266530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15331" y="2269228"/>
            <a:ext cx="0" cy="10239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6240" y="1180576"/>
            <a:ext cx="340752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598213" y="1180576"/>
            <a:ext cx="0" cy="7915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20942" y="3027226"/>
            <a:ext cx="36435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138" y="4440516"/>
            <a:ext cx="1224511" cy="1224511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7727477" y="5809546"/>
            <a:ext cx="28368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335098" y="4136504"/>
            <a:ext cx="0" cy="1783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6315643" y="4989471"/>
            <a:ext cx="1745991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1138" b="1" dirty="0">
                <a:solidFill>
                  <a:srgbClr val="C00000"/>
                </a:solidFill>
              </a:rPr>
              <a:t>MOS PPT SPECIALIST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86276" y="5689847"/>
            <a:ext cx="1569660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1138" i="1">
                <a:solidFill>
                  <a:srgbClr val="D8D8D8"/>
                </a:solidFill>
              </a:rPr>
              <a:t>www.tinhoccong.com</a:t>
            </a:r>
          </a:p>
        </p:txBody>
      </p:sp>
    </p:spTree>
    <p:extLst>
      <p:ext uri="{BB962C8B-B14F-4D97-AF65-F5344CB8AC3E}">
        <p14:creationId xmlns:p14="http://schemas.microsoft.com/office/powerpoint/2010/main" val="8318964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Giới thiệu chứng chỉ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976" y="2403219"/>
            <a:ext cx="5287468" cy="40735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484" y="1424910"/>
            <a:ext cx="3939163" cy="50518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8924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www.tinhoccong.com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vi-VN" dirty="0" smtClean="0"/>
              <a:t>: 50</a:t>
            </a:r>
            <a:r>
              <a:rPr lang="en-US" dirty="0" smtClean="0"/>
              <a:t> </a:t>
            </a:r>
            <a:r>
              <a:rPr lang="en-US" dirty="0" err="1" smtClean="0"/>
              <a:t>phút</a:t>
            </a:r>
            <a:endParaRPr lang="vi-VN" dirty="0" smtClean="0"/>
          </a:p>
          <a:p>
            <a:r>
              <a:rPr lang="en-US" dirty="0" err="1" smtClean="0"/>
              <a:t>Số</a:t>
            </a:r>
            <a:r>
              <a:rPr lang="en-US" dirty="0" smtClean="0"/>
              <a:t> l</a:t>
            </a:r>
            <a:r>
              <a:rPr lang="vi-VN" dirty="0" smtClean="0"/>
              <a:t>ư</a:t>
            </a:r>
            <a:r>
              <a:rPr lang="en-US" dirty="0" err="1" smtClean="0"/>
              <a:t>ợng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38 (32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)</a:t>
            </a:r>
            <a:endParaRPr lang="vi-VN" dirty="0" smtClean="0"/>
          </a:p>
          <a:p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,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: </a:t>
            </a:r>
            <a:r>
              <a:rPr lang="en-US" dirty="0" err="1" smtClean="0"/>
              <a:t>Tiếng</a:t>
            </a:r>
            <a:r>
              <a:rPr lang="en-US" dirty="0" smtClean="0"/>
              <a:t> Anh</a:t>
            </a:r>
            <a:endParaRPr lang="vi-VN" dirty="0" smtClean="0"/>
          </a:p>
          <a:p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: 700/1000</a:t>
            </a:r>
            <a:endParaRPr lang="vi-VN" dirty="0" smtClean="0"/>
          </a:p>
          <a:p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phí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35$</a:t>
            </a:r>
            <a:endParaRPr lang="vi-VN" dirty="0" smtClean="0"/>
          </a:p>
          <a:p>
            <a:endParaRPr lang="vi-V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 tiết bài thi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10915650" y="612775"/>
            <a:ext cx="1276350" cy="457200"/>
          </a:xfrm>
          <a:prstGeom prst="rect">
            <a:avLst/>
          </a:prstGeom>
        </p:spPr>
        <p:txBody>
          <a:bodyPr/>
          <a:lstStyle/>
          <a:p>
            <a:fld id="{2810885C-C8B6-45FF-A32D-D6702664B602}" type="datetime1">
              <a:rPr lang="en-US" smtClean="0">
                <a:solidFill>
                  <a:srgbClr val="629DD1"/>
                </a:solidFill>
              </a:rPr>
              <a:pPr/>
              <a:t>1/3/2018</a:t>
            </a:fld>
            <a:endParaRPr lang="en-US" dirty="0">
              <a:solidFill>
                <a:srgbClr val="629DD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70729" y="1889075"/>
            <a:ext cx="37033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847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www.tinhoccong.com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 and manage presentations</a:t>
            </a:r>
          </a:p>
          <a:p>
            <a:r>
              <a:rPr lang="en-US" smtClean="0"/>
              <a:t>Insert and format shapes and slides</a:t>
            </a:r>
          </a:p>
          <a:p>
            <a:r>
              <a:rPr lang="en-US" smtClean="0"/>
              <a:t>Create slide content</a:t>
            </a:r>
          </a:p>
          <a:p>
            <a:r>
              <a:rPr lang="en-US" smtClean="0"/>
              <a:t>Apply transitions and animations</a:t>
            </a:r>
          </a:p>
          <a:p>
            <a:r>
              <a:rPr lang="en-US" smtClean="0"/>
              <a:t>Manage multiple presentations</a:t>
            </a:r>
            <a:endParaRPr lang="vi-V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Các phần trong bài thi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10915650" y="612775"/>
            <a:ext cx="1276350" cy="457200"/>
          </a:xfrm>
          <a:prstGeom prst="rect">
            <a:avLst/>
          </a:prstGeom>
        </p:spPr>
        <p:txBody>
          <a:bodyPr/>
          <a:lstStyle/>
          <a:p>
            <a:fld id="{329CED32-FE16-4711-9364-7D9A9D854E2E}" type="datetime1">
              <a:rPr lang="en-US" smtClean="0">
                <a:solidFill>
                  <a:srgbClr val="629DD1"/>
                </a:solidFill>
              </a:rPr>
              <a:pPr/>
              <a:t>1/3/2018</a:t>
            </a:fld>
            <a:endParaRPr lang="en-US" dirty="0">
              <a:solidFill>
                <a:srgbClr val="629DD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71679" y="1994197"/>
            <a:ext cx="446881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9359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858" y="1333500"/>
            <a:ext cx="8790717" cy="47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8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Custom 3">
      <a:dk1>
        <a:srgbClr val="D8D8D8"/>
      </a:dk1>
      <a:lt1>
        <a:sysClr val="window" lastClr="FFFFFF"/>
      </a:lt1>
      <a:dk2>
        <a:srgbClr val="D04727"/>
      </a:dk2>
      <a:lt2>
        <a:srgbClr val="ACCBF9"/>
      </a:lt2>
      <a:accent1>
        <a:srgbClr val="D04727"/>
      </a:accent1>
      <a:accent2>
        <a:srgbClr val="629DD1"/>
      </a:accent2>
      <a:accent3>
        <a:srgbClr val="C00000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" id="{9308F140-5CDC-477D-BC4D-9C1906451284}" vid="{11C5112C-663B-4E6D-9D3D-2361F8FA32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110</Words>
  <Application>Microsoft Office PowerPoint</Application>
  <PresentationFormat>Widescreen</PresentationFormat>
  <Paragraphs>29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Wingdings 2</vt:lpstr>
      <vt:lpstr>Training presentation</vt:lpstr>
      <vt:lpstr>GIỚI THIỆU</vt:lpstr>
      <vt:lpstr>Giới thiệu chứng chỉ</vt:lpstr>
      <vt:lpstr>Chi tiết bài thi</vt:lpstr>
      <vt:lpstr>Các phần trong bài thi</vt:lpstr>
      <vt:lpstr>PowerPoint Presentation</vt:lpstr>
    </vt:vector>
  </TitlesOfParts>
  <Company>TIN HOC CONG</Company>
  <LinksUpToDate>false</LinksUpToDate>
  <SharedDoc>false</SharedDoc>
  <HyperlinkBase>tinhoccong.com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Khac Hoang</dc:creator>
  <cp:lastModifiedBy>Khac Hoang</cp:lastModifiedBy>
  <cp:revision>7</cp:revision>
  <dcterms:created xsi:type="dcterms:W3CDTF">2018-01-03T08:41:57Z</dcterms:created>
  <dcterms:modified xsi:type="dcterms:W3CDTF">2018-01-03T09:43:15Z</dcterms:modified>
</cp:coreProperties>
</file>