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8CD6-EFEF-4FE7-8AC0-8B044E4B34B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78B-3494-42F4-8ED7-81D828EA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27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8CD6-EFEF-4FE7-8AC0-8B044E4B34B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78B-3494-42F4-8ED7-81D828EA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2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8CD6-EFEF-4FE7-8AC0-8B044E4B34B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78B-3494-42F4-8ED7-81D828EA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5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8CD6-EFEF-4FE7-8AC0-8B044E4B34B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78B-3494-42F4-8ED7-81D828EA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3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8CD6-EFEF-4FE7-8AC0-8B044E4B34B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78B-3494-42F4-8ED7-81D828EA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1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8CD6-EFEF-4FE7-8AC0-8B044E4B34B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78B-3494-42F4-8ED7-81D828EA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0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8CD6-EFEF-4FE7-8AC0-8B044E4B34B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78B-3494-42F4-8ED7-81D828EA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6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8CD6-EFEF-4FE7-8AC0-8B044E4B34B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78B-3494-42F4-8ED7-81D828EA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6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8CD6-EFEF-4FE7-8AC0-8B044E4B34B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78B-3494-42F4-8ED7-81D828EA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8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8CD6-EFEF-4FE7-8AC0-8B044E4B34B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78B-3494-42F4-8ED7-81D828EA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0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8CD6-EFEF-4FE7-8AC0-8B044E4B34B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78B-3494-42F4-8ED7-81D828EA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27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88CD6-EFEF-4FE7-8AC0-8B044E4B34B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5778B-3494-42F4-8ED7-81D828EA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86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ách vẽ tranh ngôi nhà bằng phần mềm paint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977" y="1052489"/>
            <a:ext cx="7112977" cy="4864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3436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ài văn mẫu miêu tả ngôi nhà mơ ước bằng tiếng Anh - Step Up Engli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497" y="1001498"/>
            <a:ext cx="7228515" cy="481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278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oon 1"/>
          <p:cNvSpPr/>
          <p:nvPr/>
        </p:nvSpPr>
        <p:spPr>
          <a:xfrm>
            <a:off x="5569527" y="1521229"/>
            <a:ext cx="3167149" cy="3923607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ightning Bolt 2"/>
          <p:cNvSpPr/>
          <p:nvPr/>
        </p:nvSpPr>
        <p:spPr>
          <a:xfrm>
            <a:off x="1230284" y="1521229"/>
            <a:ext cx="3981796" cy="3998422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94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Thi Thuy</dc:creator>
  <cp:lastModifiedBy>Nguyen Thi Thuy</cp:lastModifiedBy>
  <cp:revision>1</cp:revision>
  <dcterms:created xsi:type="dcterms:W3CDTF">2023-10-04T01:57:56Z</dcterms:created>
  <dcterms:modified xsi:type="dcterms:W3CDTF">2023-10-04T01:58:05Z</dcterms:modified>
</cp:coreProperties>
</file>