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60" r:id="rId2"/>
    <p:sldId id="261" r:id="rId3"/>
    <p:sldId id="262" r:id="rId4"/>
    <p:sldId id="263" r:id="rId5"/>
    <p:sldId id="26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0" d="100"/>
          <a:sy n="90" d="100"/>
        </p:scale>
        <p:origin x="39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BDE2A8-F148-4CD8-B4E3-3FC065DB7D21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B4B11B-0FE8-47F2-A345-D1E867B01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102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74CE4-FBD8-4481-AEFB-CA53E599A745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8956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FD335-6D8E-486A-8F5F-DFC7325903FF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8175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FD335-6D8E-486A-8F5F-DFC7325903FF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3028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7213582" y="3810006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67585"/>
            <a:endParaRPr lang="en-US" sz="1458" dirty="0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 flipV="1">
            <a:off x="7213606" y="3897010"/>
            <a:ext cx="49784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67585"/>
            <a:endParaRPr lang="en-US" sz="1458" dirty="0">
              <a:solidFill>
                <a:prstClr val="white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 flipV="1">
            <a:off x="7213606" y="4115167"/>
            <a:ext cx="49784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67585"/>
            <a:endParaRPr lang="en-US" sz="1458" dirty="0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 flipV="1">
            <a:off x="7213600" y="4164403"/>
            <a:ext cx="262128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67585"/>
            <a:endParaRPr lang="en-US" sz="1458" dirty="0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 flipV="1">
            <a:off x="7213600" y="4199572"/>
            <a:ext cx="262128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67585"/>
            <a:endParaRPr lang="en-US" sz="1458" dirty="0">
              <a:solidFill>
                <a:prstClr val="white"/>
              </a:solidFill>
            </a:endParaRPr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7213600" y="3962400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67585"/>
            <a:endParaRPr lang="en-US" sz="1458" dirty="0">
              <a:solidFill>
                <a:prstClr val="white"/>
              </a:solidFill>
            </a:endParaRPr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9835343" y="4060984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67585"/>
            <a:endParaRPr lang="en-US" sz="1458" dirty="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" y="3649664"/>
            <a:ext cx="12192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67585"/>
            <a:endParaRPr lang="en-US" sz="1458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" y="3675535"/>
            <a:ext cx="12192001" cy="1406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67585"/>
            <a:endParaRPr lang="en-US" sz="1458" dirty="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 flipV="1">
            <a:off x="8552068" y="3643090"/>
            <a:ext cx="3639933" cy="248432"/>
          </a:xfrm>
          <a:prstGeom prst="rect">
            <a:avLst/>
          </a:prstGeom>
          <a:solidFill>
            <a:schemeClr val="tx2">
              <a:lumMod val="7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67585"/>
            <a:endParaRPr lang="en-US" sz="1458" dirty="0">
              <a:solidFill>
                <a:prstClr val="white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12192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67585"/>
            <a:endParaRPr lang="en-US" sz="1458" dirty="0">
              <a:solidFill>
                <a:prstClr val="white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7213600" y="4205288"/>
            <a:ext cx="1727200" cy="457200"/>
          </a:xfrm>
        </p:spPr>
        <p:txBody>
          <a:bodyPr/>
          <a:lstStyle/>
          <a:p>
            <a:endParaRPr lang="en-US">
              <a:solidFill>
                <a:srgbClr val="629DD1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1093452" y="1136"/>
            <a:ext cx="996949" cy="365760"/>
          </a:xfrm>
        </p:spPr>
        <p:txBody>
          <a:bodyPr/>
          <a:lstStyle>
            <a:lvl1pPr algn="r">
              <a:defRPr sz="1458">
                <a:solidFill>
                  <a:schemeClr val="bg1"/>
                </a:solidFill>
              </a:defRPr>
            </a:lvl1pPr>
          </a:lstStyle>
          <a:p>
            <a:fld id="{92B443C8-1714-4F47-8D72-5A5AB54D5004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51846" indent="0" algn="l">
              <a:buNone/>
              <a:defRPr sz="1944">
                <a:solidFill>
                  <a:schemeClr val="tx2"/>
                </a:solidFill>
              </a:defRPr>
            </a:lvl1pPr>
            <a:lvl2pPr marL="370324" indent="0" algn="ctr">
              <a:buNone/>
            </a:lvl2pPr>
            <a:lvl3pPr marL="740646" indent="0" algn="ctr">
              <a:buNone/>
            </a:lvl3pPr>
            <a:lvl4pPr marL="1110970" indent="0" algn="ctr">
              <a:buNone/>
            </a:lvl4pPr>
            <a:lvl5pPr marL="1481291" indent="0" algn="ctr">
              <a:buNone/>
            </a:lvl5pPr>
            <a:lvl6pPr marL="1851613" indent="0" algn="ctr">
              <a:buNone/>
            </a:lvl6pPr>
            <a:lvl7pPr marL="2221937" indent="0" algn="ctr">
              <a:buNone/>
            </a:lvl7pPr>
            <a:lvl8pPr marL="2592259" indent="0" algn="ctr">
              <a:buNone/>
            </a:lvl8pPr>
            <a:lvl9pPr marL="2962583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2401894"/>
            <a:ext cx="11277600" cy="1470025"/>
          </a:xfrm>
        </p:spPr>
        <p:txBody>
          <a:bodyPr anchor="b"/>
          <a:lstStyle>
            <a:lvl1pPr>
              <a:defRPr sz="3564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9216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629DD1"/>
                </a:solidFill>
              </a:rPr>
              <a:t>www.tinhoccong.com</a:t>
            </a:r>
            <a:endParaRPr lang="en-US" dirty="0">
              <a:solidFill>
                <a:srgbClr val="629DD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596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ổi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6126480"/>
            <a:ext cx="12192000" cy="73152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defTabSz="667585"/>
            <a:r>
              <a:rPr lang="en-US" sz="2520" b="1" dirty="0" smtClean="0">
                <a:solidFill>
                  <a:prstClr val="white"/>
                </a:solidFill>
              </a:rPr>
              <a:t>Sample</a:t>
            </a:r>
            <a:r>
              <a:rPr lang="en-US" sz="2520" b="1" baseline="0" dirty="0" smtClean="0">
                <a:solidFill>
                  <a:prstClr val="white"/>
                </a:solidFill>
              </a:rPr>
              <a:t> 1</a:t>
            </a:r>
            <a:endParaRPr lang="en-US" sz="2520" b="1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" y="259080"/>
            <a:ext cx="109728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629DD1"/>
                </a:solidFill>
              </a:rPr>
              <a:t>www.tinhoccong.com</a:t>
            </a:r>
            <a:endParaRPr lang="en-US" dirty="0">
              <a:solidFill>
                <a:srgbClr val="629DD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502285" y="1679448"/>
            <a:ext cx="10531475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-304799" y="1314497"/>
            <a:ext cx="4965345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0925" y="6001702"/>
            <a:ext cx="981075" cy="98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268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ổi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6126480"/>
            <a:ext cx="12192000" cy="73152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defTabSz="667585"/>
            <a:r>
              <a:rPr lang="en-US" sz="2520" b="1" dirty="0" smtClean="0">
                <a:solidFill>
                  <a:prstClr val="white"/>
                </a:solidFill>
              </a:rPr>
              <a:t>Sample</a:t>
            </a:r>
            <a:r>
              <a:rPr lang="en-US" sz="2520" b="1" baseline="0" dirty="0" smtClean="0">
                <a:solidFill>
                  <a:prstClr val="white"/>
                </a:solidFill>
              </a:rPr>
              <a:t> 2</a:t>
            </a:r>
            <a:endParaRPr lang="en-US" sz="2520" b="1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" y="259080"/>
            <a:ext cx="109728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629DD1"/>
                </a:solidFill>
              </a:rPr>
              <a:t>www.tinhoccong.com</a:t>
            </a:r>
            <a:endParaRPr lang="en-US" dirty="0">
              <a:solidFill>
                <a:srgbClr val="629DD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502285" y="1679448"/>
            <a:ext cx="10531475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-304799" y="1314497"/>
            <a:ext cx="4965345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0925" y="6001702"/>
            <a:ext cx="981075" cy="98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416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ổi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6126480"/>
            <a:ext cx="12192000" cy="73152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defTabSz="667585"/>
            <a:r>
              <a:rPr lang="en-US" sz="2520" b="1" dirty="0" smtClean="0">
                <a:solidFill>
                  <a:prstClr val="white"/>
                </a:solidFill>
              </a:rPr>
              <a:t>Sample</a:t>
            </a:r>
            <a:r>
              <a:rPr lang="en-US" sz="2520" b="1" baseline="0" dirty="0" smtClean="0">
                <a:solidFill>
                  <a:prstClr val="white"/>
                </a:solidFill>
              </a:rPr>
              <a:t> 3</a:t>
            </a:r>
            <a:endParaRPr lang="en-US" sz="2520" b="1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" y="259080"/>
            <a:ext cx="109728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629DD1"/>
                </a:solidFill>
              </a:rPr>
              <a:t>www.tinhoccong.com</a:t>
            </a:r>
            <a:endParaRPr lang="en-US" dirty="0">
              <a:solidFill>
                <a:srgbClr val="629DD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502285" y="1679448"/>
            <a:ext cx="10531475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-304799" y="1314497"/>
            <a:ext cx="4965345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0925" y="6001702"/>
            <a:ext cx="981075" cy="98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394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629DD1"/>
                </a:solidFill>
              </a:rPr>
              <a:t>www.tinhoccong.com</a:t>
            </a:r>
            <a:endParaRPr lang="en-US" dirty="0">
              <a:solidFill>
                <a:srgbClr val="629DD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588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25"/>
            <a:ext cx="12192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67585"/>
            <a:endParaRPr lang="en-US" sz="1458" dirty="0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12192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667585"/>
            <a:r>
              <a:rPr lang="en-US" sz="1458">
                <a:solidFill>
                  <a:prstClr val="white"/>
                </a:solidFill>
              </a:rPr>
              <a:t>TIN HỌC CỘNG – LUYỆN THI CHỨNG CHỈ MOS &amp; IC3</a:t>
            </a:r>
            <a:endParaRPr lang="en-US" sz="1458" dirty="0">
              <a:solidFill>
                <a:prstClr val="white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" y="308283"/>
            <a:ext cx="12192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67585"/>
            <a:endParaRPr lang="en-US" sz="1458" dirty="0">
              <a:solidFill>
                <a:prstClr val="white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 flipV="1">
            <a:off x="7213582" y="360252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67585"/>
            <a:endParaRPr lang="en-US" sz="1458" dirty="0">
              <a:solidFill>
                <a:prstClr val="white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 flipV="1">
            <a:off x="7213606" y="440120"/>
            <a:ext cx="49784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67585"/>
            <a:endParaRPr lang="en-US" sz="1458" dirty="0">
              <a:solidFill>
                <a:prstClr val="white"/>
              </a:solidFill>
            </a:endParaRPr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7209785" y="497504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67585"/>
            <a:endParaRPr lang="en-US" sz="1458" dirty="0">
              <a:solidFill>
                <a:prstClr val="white"/>
              </a:solidFill>
            </a:endParaRPr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9831528" y="58894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67585"/>
            <a:endParaRPr lang="en-US" sz="1458" dirty="0">
              <a:solidFill>
                <a:prstClr val="white"/>
              </a:solidFill>
            </a:endParaRPr>
          </a:p>
        </p:txBody>
      </p:sp>
      <p:sp>
        <p:nvSpPr>
          <p:cNvPr id="35" name="Rectangle 34"/>
          <p:cNvSpPr/>
          <p:nvPr/>
        </p:nvSpPr>
        <p:spPr bwMode="invGray">
          <a:xfrm>
            <a:off x="12113289" y="-2002"/>
            <a:ext cx="76835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67585"/>
            <a:endParaRPr lang="en-US" sz="1458" dirty="0">
              <a:solidFill>
                <a:prstClr val="white"/>
              </a:solidFill>
            </a:endParaRPr>
          </a:p>
        </p:txBody>
      </p:sp>
      <p:sp>
        <p:nvSpPr>
          <p:cNvPr id="36" name="Rectangle 35"/>
          <p:cNvSpPr/>
          <p:nvPr/>
        </p:nvSpPr>
        <p:spPr bwMode="invGray">
          <a:xfrm>
            <a:off x="12059308" y="-2002"/>
            <a:ext cx="3657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67585"/>
            <a:endParaRPr lang="en-US" sz="1458" dirty="0">
              <a:solidFill>
                <a:prstClr val="white"/>
              </a:solidFill>
            </a:endParaRPr>
          </a:p>
        </p:txBody>
      </p:sp>
      <p:sp>
        <p:nvSpPr>
          <p:cNvPr id="37" name="Rectangle 36"/>
          <p:cNvSpPr/>
          <p:nvPr/>
        </p:nvSpPr>
        <p:spPr bwMode="invGray">
          <a:xfrm>
            <a:off x="12033904" y="-2002"/>
            <a:ext cx="12192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67585"/>
            <a:endParaRPr lang="en-US" sz="1458" dirty="0">
              <a:solidFill>
                <a:prstClr val="white"/>
              </a:solidFill>
            </a:endParaRPr>
          </a:p>
        </p:txBody>
      </p:sp>
      <p:sp>
        <p:nvSpPr>
          <p:cNvPr id="38" name="Rectangle 37"/>
          <p:cNvSpPr/>
          <p:nvPr/>
        </p:nvSpPr>
        <p:spPr bwMode="invGray">
          <a:xfrm>
            <a:off x="11967231" y="-2002"/>
            <a:ext cx="36576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67585"/>
            <a:endParaRPr lang="en-US" sz="1458" dirty="0">
              <a:solidFill>
                <a:prstClr val="white"/>
              </a:solidFill>
            </a:endParaRPr>
          </a:p>
        </p:txBody>
      </p:sp>
      <p:sp>
        <p:nvSpPr>
          <p:cNvPr id="39" name="Rectangle 38"/>
          <p:cNvSpPr/>
          <p:nvPr/>
        </p:nvSpPr>
        <p:spPr bwMode="invGray">
          <a:xfrm>
            <a:off x="11887569" y="380"/>
            <a:ext cx="73152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67585"/>
            <a:endParaRPr lang="en-US" sz="1458" dirty="0">
              <a:solidFill>
                <a:prstClr val="white"/>
              </a:solidFill>
            </a:endParaRPr>
          </a:p>
        </p:txBody>
      </p:sp>
      <p:sp>
        <p:nvSpPr>
          <p:cNvPr id="40" name="Rectangle 39"/>
          <p:cNvSpPr/>
          <p:nvPr/>
        </p:nvSpPr>
        <p:spPr bwMode="invGray">
          <a:xfrm>
            <a:off x="11831300" y="380"/>
            <a:ext cx="12192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67585"/>
            <a:endParaRPr lang="en-US" sz="1458" dirty="0">
              <a:solidFill>
                <a:prstClr val="white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010400" y="612648"/>
            <a:ext cx="176784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92">
                <a:solidFill>
                  <a:schemeClr val="accent2"/>
                </a:solidFill>
              </a:defRPr>
            </a:lvl1pPr>
          </a:lstStyle>
          <a:p>
            <a:pPr defTabSz="667585"/>
            <a:endParaRPr lang="en-US">
              <a:solidFill>
                <a:srgbClr val="629DD1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899648" y="2272"/>
            <a:ext cx="1016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458">
                <a:solidFill>
                  <a:srgbClr val="FFFFFF"/>
                </a:solidFill>
              </a:defRPr>
            </a:lvl1pPr>
          </a:lstStyle>
          <a:p>
            <a:pPr defTabSz="667585"/>
            <a:fld id="{92B443C8-1714-4F47-8D72-5A5AB54D5004}" type="slidenum">
              <a:rPr lang="en-US" smtClean="0"/>
              <a:pPr defTabSz="667585"/>
              <a:t>‹#›</a:t>
            </a:fld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2249424"/>
            <a:ext cx="109728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91443" y="6202115"/>
            <a:ext cx="608647" cy="608647"/>
          </a:xfrm>
          <a:prstGeom prst="ellipse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10966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324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96258" indent="-207382" algn="l" rtl="0" eaLnBrk="1" latinLnBrk="0" hangingPunct="1">
        <a:lnSpc>
          <a:spcPct val="150000"/>
        </a:lnSpc>
        <a:spcBef>
          <a:spcPts val="244"/>
        </a:spcBef>
        <a:buClr>
          <a:schemeClr val="accent3"/>
        </a:buClr>
        <a:buFont typeface="Georgia"/>
        <a:buChar char="•"/>
        <a:defRPr kumimoji="0" sz="2880" kern="1200">
          <a:solidFill>
            <a:schemeClr val="tx2"/>
          </a:solidFill>
          <a:latin typeface="+mn-lt"/>
          <a:ea typeface="+mn-ea"/>
          <a:cs typeface="+mn-cs"/>
        </a:defRPr>
      </a:lvl1pPr>
      <a:lvl2pPr marL="533266" indent="-199975" algn="l" rtl="0" eaLnBrk="1" latinLnBrk="0" hangingPunct="1">
        <a:lnSpc>
          <a:spcPct val="150000"/>
        </a:lnSpc>
        <a:spcBef>
          <a:spcPts val="244"/>
        </a:spcBef>
        <a:buClr>
          <a:schemeClr val="accent2"/>
        </a:buClr>
        <a:buFont typeface="Georgia"/>
        <a:buChar char="▫"/>
        <a:defRPr kumimoji="0" sz="2880" kern="1200">
          <a:solidFill>
            <a:schemeClr val="tx2"/>
          </a:solidFill>
          <a:latin typeface="+mn-lt"/>
          <a:ea typeface="+mn-ea"/>
          <a:cs typeface="+mn-cs"/>
        </a:defRPr>
      </a:lvl2pPr>
      <a:lvl3pPr marL="748052" indent="-177756" algn="l" rtl="0" eaLnBrk="1" latinLnBrk="0" hangingPunct="1">
        <a:lnSpc>
          <a:spcPct val="150000"/>
        </a:lnSpc>
        <a:spcBef>
          <a:spcPts val="244"/>
        </a:spcBef>
        <a:buClr>
          <a:schemeClr val="accent1"/>
        </a:buClr>
        <a:buFont typeface="Wingdings 2" panose="05020102010507070707" pitchFamily="18" charset="2"/>
        <a:buChar char=""/>
        <a:defRPr kumimoji="0" sz="2880" kern="1200">
          <a:solidFill>
            <a:schemeClr val="tx2"/>
          </a:solidFill>
          <a:latin typeface="+mn-lt"/>
          <a:ea typeface="+mn-ea"/>
          <a:cs typeface="+mn-cs"/>
        </a:defRPr>
      </a:lvl3pPr>
      <a:lvl4pPr marL="955433" indent="-162942" algn="l" rtl="0" eaLnBrk="1" latinLnBrk="0" hangingPunct="1">
        <a:lnSpc>
          <a:spcPct val="150000"/>
        </a:lnSpc>
        <a:spcBef>
          <a:spcPts val="244"/>
        </a:spcBef>
        <a:buClr>
          <a:schemeClr val="accent1"/>
        </a:buClr>
        <a:buFont typeface="Wingdings 2" panose="05020102010507070707" pitchFamily="18" charset="2"/>
        <a:buChar char=""/>
        <a:defRPr kumimoji="0" sz="2880" kern="1200">
          <a:solidFill>
            <a:schemeClr val="tx2"/>
          </a:solidFill>
          <a:latin typeface="+mn-lt"/>
          <a:ea typeface="+mn-ea"/>
          <a:cs typeface="+mn-cs"/>
        </a:defRPr>
      </a:lvl4pPr>
      <a:lvl5pPr marL="1125781" indent="-148128" algn="l" rtl="0" eaLnBrk="1" latinLnBrk="0" hangingPunct="1">
        <a:lnSpc>
          <a:spcPct val="150000"/>
        </a:lnSpc>
        <a:spcBef>
          <a:spcPts val="244"/>
        </a:spcBef>
        <a:buClr>
          <a:schemeClr val="accent1"/>
        </a:buClr>
        <a:buFont typeface="Wingdings 2" panose="05020102010507070707" pitchFamily="18" charset="2"/>
        <a:buChar char=""/>
        <a:defRPr kumimoji="0" sz="2880" kern="1200">
          <a:solidFill>
            <a:schemeClr val="tx2"/>
          </a:solidFill>
          <a:latin typeface="+mn-lt"/>
          <a:ea typeface="+mn-ea"/>
          <a:cs typeface="+mn-cs"/>
        </a:defRPr>
      </a:lvl5pPr>
      <a:lvl6pPr marL="1303537" indent="-148128" algn="l" rtl="0" eaLnBrk="1" latinLnBrk="0" hangingPunct="1">
        <a:spcBef>
          <a:spcPts val="244"/>
        </a:spcBef>
        <a:buClr>
          <a:schemeClr val="accent1"/>
        </a:buClr>
        <a:buFont typeface="Wingdings 2" panose="05020102010507070707" pitchFamily="18" charset="2"/>
        <a:buChar char=""/>
        <a:defRPr kumimoji="0" sz="1458" kern="1200">
          <a:solidFill>
            <a:schemeClr val="tx2"/>
          </a:solidFill>
          <a:latin typeface="+mn-lt"/>
          <a:ea typeface="+mn-ea"/>
          <a:cs typeface="+mn-cs"/>
        </a:defRPr>
      </a:lvl6pPr>
      <a:lvl7pPr marL="1481291" indent="-148128" algn="l" rtl="0" eaLnBrk="1" latinLnBrk="0" hangingPunct="1">
        <a:spcBef>
          <a:spcPts val="244"/>
        </a:spcBef>
        <a:buClr>
          <a:schemeClr val="accent1"/>
        </a:buClr>
        <a:buFont typeface="Wingdings 2" panose="05020102010507070707" pitchFamily="18" charset="2"/>
        <a:buChar char=""/>
        <a:defRPr kumimoji="0" sz="1296" kern="1200">
          <a:solidFill>
            <a:schemeClr val="tx2"/>
          </a:solidFill>
          <a:latin typeface="+mn-lt"/>
          <a:ea typeface="+mn-ea"/>
          <a:cs typeface="+mn-cs"/>
        </a:defRPr>
      </a:lvl7pPr>
      <a:lvl8pPr marL="1644234" indent="-148128" algn="l" rtl="0" eaLnBrk="1" latinLnBrk="0" hangingPunct="1">
        <a:spcBef>
          <a:spcPts val="244"/>
        </a:spcBef>
        <a:buClr>
          <a:schemeClr val="accent1"/>
        </a:buClr>
        <a:buFont typeface="Wingdings 2" panose="05020102010507070707" pitchFamily="18" charset="2"/>
        <a:buChar char=""/>
        <a:defRPr kumimoji="0" sz="1216" kern="1200">
          <a:solidFill>
            <a:schemeClr val="tx2"/>
          </a:solidFill>
          <a:latin typeface="+mn-lt"/>
          <a:ea typeface="+mn-ea"/>
          <a:cs typeface="+mn-cs"/>
        </a:defRPr>
      </a:lvl8pPr>
      <a:lvl9pPr marL="1814582" indent="-148128" algn="l" rtl="0" eaLnBrk="1" latinLnBrk="0" hangingPunct="1">
        <a:spcBef>
          <a:spcPts val="244"/>
        </a:spcBef>
        <a:buClr>
          <a:schemeClr val="accent1"/>
        </a:buClr>
        <a:buFont typeface="Wingdings 2" panose="05020102010507070707" pitchFamily="18" charset="2"/>
        <a:buChar char=""/>
        <a:defRPr kumimoji="0" sz="1134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7032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74064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11097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48129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85161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22193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59225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96258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500">
          <p15:clr>
            <a:srgbClr val="F26B43"/>
          </p15:clr>
        </p15:guide>
        <p15:guide id="2" pos="2160">
          <p15:clr>
            <a:srgbClr val="F26B43"/>
          </p15:clr>
        </p15:guide>
        <p15:guide id="3" orient="horz" pos="2883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ubtitle 1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Tin học Cộng</a:t>
            </a:r>
          </a:p>
          <a:p>
            <a:r>
              <a:rPr lang="en-US" smtClean="0"/>
              <a:t>Luyện thi chứng chỉ MOS &amp; IC3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GIỚI THIỆU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33184" y="1761129"/>
            <a:ext cx="3803798" cy="5410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67585"/>
            <a:r>
              <a:rPr lang="en-US" sz="2916">
                <a:solidFill>
                  <a:prstClr val="white"/>
                </a:solidFill>
              </a:rPr>
              <a:t>CHI TIẾT KHÓA HỌC</a:t>
            </a:r>
            <a:endParaRPr lang="en-US" sz="1138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56576" y="2099201"/>
            <a:ext cx="3663823" cy="6906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67585"/>
            <a:r>
              <a:rPr lang="en-US" sz="3888" dirty="0">
                <a:solidFill>
                  <a:prstClr val="white"/>
                </a:solidFill>
              </a:rPr>
              <a:t>MOS PPT 2013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1919866" y="1601797"/>
            <a:ext cx="266530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515331" y="2269228"/>
            <a:ext cx="0" cy="102391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626240" y="1180576"/>
            <a:ext cx="340752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0598213" y="1180576"/>
            <a:ext cx="0" cy="79155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220942" y="3027226"/>
            <a:ext cx="364359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5138" y="4440516"/>
            <a:ext cx="1224511" cy="1224511"/>
          </a:xfrm>
          <a:prstGeom prst="rect">
            <a:avLst/>
          </a:prstGeom>
        </p:spPr>
      </p:pic>
      <p:cxnSp>
        <p:nvCxnSpPr>
          <p:cNvPr id="22" name="Straight Connector 21"/>
          <p:cNvCxnSpPr/>
          <p:nvPr/>
        </p:nvCxnSpPr>
        <p:spPr>
          <a:xfrm>
            <a:off x="7727477" y="5809546"/>
            <a:ext cx="28368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7335098" y="4136504"/>
            <a:ext cx="0" cy="17835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 rot="16200000">
            <a:off x="6315643" y="4989471"/>
            <a:ext cx="1745991" cy="2674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67585"/>
            <a:r>
              <a:rPr lang="en-US" sz="1138" b="1" dirty="0">
                <a:solidFill>
                  <a:srgbClr val="C00000"/>
                </a:solidFill>
              </a:rPr>
              <a:t>MOS PPT SPECIALIST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986276" y="5689847"/>
            <a:ext cx="1569660" cy="2674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67585"/>
            <a:r>
              <a:rPr lang="en-US" sz="1138" i="1">
                <a:solidFill>
                  <a:srgbClr val="D8D8D8"/>
                </a:solidFill>
              </a:rPr>
              <a:t>www.tinhoccong.com</a:t>
            </a:r>
          </a:p>
        </p:txBody>
      </p:sp>
    </p:spTree>
    <p:extLst>
      <p:ext uri="{BB962C8B-B14F-4D97-AF65-F5344CB8AC3E}">
        <p14:creationId xmlns:p14="http://schemas.microsoft.com/office/powerpoint/2010/main" val="83189642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Giới thiệu chứng chỉ</a:t>
            </a:r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0976" y="2403219"/>
            <a:ext cx="5287468" cy="407354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49484" y="1424910"/>
            <a:ext cx="3939163" cy="505184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689249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www.tinhoccong.com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Thời</a:t>
            </a:r>
            <a:r>
              <a:rPr lang="en-US" dirty="0" smtClean="0"/>
              <a:t> </a:t>
            </a:r>
            <a:r>
              <a:rPr lang="en-US" dirty="0" err="1" smtClean="0"/>
              <a:t>gian</a:t>
            </a:r>
            <a:r>
              <a:rPr lang="vi-VN" dirty="0" smtClean="0"/>
              <a:t>: 50</a:t>
            </a:r>
            <a:r>
              <a:rPr lang="en-US" dirty="0" smtClean="0"/>
              <a:t> </a:t>
            </a:r>
            <a:r>
              <a:rPr lang="en-US" dirty="0" err="1" smtClean="0"/>
              <a:t>phút</a:t>
            </a:r>
            <a:endParaRPr lang="vi-VN" dirty="0" smtClean="0"/>
          </a:p>
          <a:p>
            <a:r>
              <a:rPr lang="en-US" dirty="0" err="1" smtClean="0"/>
              <a:t>Số</a:t>
            </a:r>
            <a:r>
              <a:rPr lang="en-US" dirty="0" smtClean="0"/>
              <a:t> l</a:t>
            </a:r>
            <a:r>
              <a:rPr lang="vi-VN" dirty="0" smtClean="0"/>
              <a:t>ư</a:t>
            </a:r>
            <a:r>
              <a:rPr lang="en-US" dirty="0" err="1" smtClean="0"/>
              <a:t>ợng</a:t>
            </a:r>
            <a:r>
              <a:rPr lang="en-US" dirty="0" smtClean="0"/>
              <a:t> </a:t>
            </a:r>
            <a:r>
              <a:rPr lang="en-US" dirty="0" err="1" smtClean="0"/>
              <a:t>câu</a:t>
            </a:r>
            <a:r>
              <a:rPr lang="en-US" dirty="0" smtClean="0"/>
              <a:t> </a:t>
            </a:r>
            <a:r>
              <a:rPr lang="en-US" dirty="0" err="1" smtClean="0"/>
              <a:t>hỏi</a:t>
            </a:r>
            <a:r>
              <a:rPr lang="en-US" dirty="0" smtClean="0"/>
              <a:t> </a:t>
            </a:r>
            <a:r>
              <a:rPr lang="en-US" dirty="0" err="1" smtClean="0"/>
              <a:t>thi</a:t>
            </a:r>
            <a:r>
              <a:rPr lang="en-US" dirty="0" smtClean="0"/>
              <a:t>: 38 (32 </a:t>
            </a:r>
            <a:r>
              <a:rPr lang="en-US" dirty="0" err="1" smtClean="0"/>
              <a:t>câu</a:t>
            </a:r>
            <a:r>
              <a:rPr lang="en-US" dirty="0" smtClean="0"/>
              <a:t> </a:t>
            </a:r>
            <a:r>
              <a:rPr lang="en-US" dirty="0" err="1" smtClean="0"/>
              <a:t>hỏi</a:t>
            </a:r>
            <a:r>
              <a:rPr lang="en-US" dirty="0" smtClean="0"/>
              <a:t> </a:t>
            </a:r>
            <a:r>
              <a:rPr lang="en-US" dirty="0" err="1" smtClean="0"/>
              <a:t>lớn</a:t>
            </a:r>
            <a:r>
              <a:rPr lang="en-US" dirty="0" smtClean="0"/>
              <a:t>)</a:t>
            </a:r>
            <a:endParaRPr lang="vi-VN" dirty="0" smtClean="0"/>
          </a:p>
          <a:p>
            <a:r>
              <a:rPr lang="en-US" dirty="0" err="1" smtClean="0"/>
              <a:t>Hình</a:t>
            </a:r>
            <a:r>
              <a:rPr lang="en-US" dirty="0" smtClean="0"/>
              <a:t> </a:t>
            </a:r>
            <a:r>
              <a:rPr lang="en-US" dirty="0" err="1" smtClean="0"/>
              <a:t>thức</a:t>
            </a:r>
            <a:r>
              <a:rPr lang="en-US" dirty="0" smtClean="0"/>
              <a:t> </a:t>
            </a:r>
            <a:r>
              <a:rPr lang="en-US" dirty="0" err="1" smtClean="0"/>
              <a:t>thi</a:t>
            </a:r>
            <a:r>
              <a:rPr lang="en-US" dirty="0" smtClean="0"/>
              <a:t>: </a:t>
            </a:r>
            <a:r>
              <a:rPr lang="en-US" dirty="0" err="1" smtClean="0"/>
              <a:t>Thi</a:t>
            </a:r>
            <a:r>
              <a:rPr lang="en-US" dirty="0" smtClean="0"/>
              <a:t> </a:t>
            </a:r>
            <a:r>
              <a:rPr lang="en-US" dirty="0" err="1" smtClean="0"/>
              <a:t>trên</a:t>
            </a:r>
            <a:r>
              <a:rPr lang="en-US" dirty="0" smtClean="0"/>
              <a:t> </a:t>
            </a:r>
            <a:r>
              <a:rPr lang="en-US" dirty="0" err="1" smtClean="0"/>
              <a:t>phần</a:t>
            </a:r>
            <a:r>
              <a:rPr lang="en-US" dirty="0" smtClean="0"/>
              <a:t> </a:t>
            </a:r>
            <a:r>
              <a:rPr lang="en-US" dirty="0" err="1" smtClean="0"/>
              <a:t>mềm</a:t>
            </a:r>
            <a:r>
              <a:rPr lang="en-US" dirty="0" smtClean="0"/>
              <a:t>, </a:t>
            </a:r>
            <a:r>
              <a:rPr lang="en-US" dirty="0" err="1" smtClean="0"/>
              <a:t>ngôn</a:t>
            </a:r>
            <a:r>
              <a:rPr lang="en-US" dirty="0" smtClean="0"/>
              <a:t> </a:t>
            </a:r>
            <a:r>
              <a:rPr lang="en-US" dirty="0" err="1" smtClean="0"/>
              <a:t>ngữ</a:t>
            </a:r>
            <a:r>
              <a:rPr lang="en-US" dirty="0" smtClean="0"/>
              <a:t>: </a:t>
            </a:r>
            <a:r>
              <a:rPr lang="en-US" dirty="0" err="1" smtClean="0"/>
              <a:t>Tiếng</a:t>
            </a:r>
            <a:r>
              <a:rPr lang="en-US" dirty="0" smtClean="0"/>
              <a:t> Anh</a:t>
            </a:r>
            <a:endParaRPr lang="vi-VN" dirty="0" smtClean="0"/>
          </a:p>
          <a:p>
            <a:r>
              <a:rPr lang="en-US" dirty="0" err="1" smtClean="0"/>
              <a:t>Điểm</a:t>
            </a:r>
            <a:r>
              <a:rPr lang="en-US" dirty="0" smtClean="0"/>
              <a:t> </a:t>
            </a:r>
            <a:r>
              <a:rPr lang="en-US" dirty="0" err="1" smtClean="0"/>
              <a:t>yêu</a:t>
            </a:r>
            <a:r>
              <a:rPr lang="en-US" dirty="0" smtClean="0"/>
              <a:t> </a:t>
            </a:r>
            <a:r>
              <a:rPr lang="en-US" dirty="0" err="1" smtClean="0"/>
              <a:t>cầu</a:t>
            </a:r>
            <a:r>
              <a:rPr lang="en-US" dirty="0" smtClean="0"/>
              <a:t>: 700/1000</a:t>
            </a:r>
            <a:endParaRPr lang="vi-VN" dirty="0" smtClean="0"/>
          </a:p>
          <a:p>
            <a:r>
              <a:rPr lang="en-US" dirty="0" err="1" smtClean="0"/>
              <a:t>Lệ</a:t>
            </a:r>
            <a:r>
              <a:rPr lang="en-US" dirty="0" smtClean="0"/>
              <a:t> </a:t>
            </a:r>
            <a:r>
              <a:rPr lang="en-US" dirty="0" err="1" smtClean="0"/>
              <a:t>phí</a:t>
            </a:r>
            <a:r>
              <a:rPr lang="en-US" dirty="0" smtClean="0"/>
              <a:t> </a:t>
            </a:r>
            <a:r>
              <a:rPr lang="en-US" dirty="0" err="1" smtClean="0"/>
              <a:t>thi</a:t>
            </a:r>
            <a:r>
              <a:rPr lang="en-US" dirty="0" smtClean="0"/>
              <a:t>: 35$</a:t>
            </a:r>
            <a:endParaRPr lang="vi-VN" dirty="0" smtClean="0"/>
          </a:p>
          <a:p>
            <a:endParaRPr lang="vi-V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Chi tiết bài thi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4294967295"/>
          </p:nvPr>
        </p:nvSpPr>
        <p:spPr>
          <a:xfrm>
            <a:off x="10915650" y="612775"/>
            <a:ext cx="1276350" cy="457200"/>
          </a:xfrm>
          <a:prstGeom prst="rect">
            <a:avLst/>
          </a:prstGeom>
        </p:spPr>
        <p:txBody>
          <a:bodyPr/>
          <a:lstStyle/>
          <a:p>
            <a:fld id="{2810885C-C8B6-45FF-A32D-D6702664B602}" type="datetime1">
              <a:rPr lang="en-US" smtClean="0">
                <a:solidFill>
                  <a:srgbClr val="629DD1"/>
                </a:solidFill>
              </a:rPr>
              <a:pPr/>
              <a:t>1/6/2018</a:t>
            </a:fld>
            <a:endParaRPr lang="en-US" dirty="0">
              <a:solidFill>
                <a:srgbClr val="629DD1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970729" y="1889075"/>
            <a:ext cx="370332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28474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www.tinhoccong.com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Create and manage presentations</a:t>
            </a:r>
          </a:p>
          <a:p>
            <a:r>
              <a:rPr lang="en-US" smtClean="0"/>
              <a:t>Insert and format shapes and slides</a:t>
            </a:r>
          </a:p>
          <a:p>
            <a:r>
              <a:rPr lang="en-US" smtClean="0"/>
              <a:t>Create slide content</a:t>
            </a:r>
          </a:p>
          <a:p>
            <a:r>
              <a:rPr lang="en-US" smtClean="0"/>
              <a:t>Apply transitions and animations</a:t>
            </a:r>
          </a:p>
          <a:p>
            <a:r>
              <a:rPr lang="en-US" smtClean="0"/>
              <a:t>Manage multiple presentations</a:t>
            </a:r>
            <a:endParaRPr lang="vi-V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Các phần trong bài thi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4294967295"/>
          </p:nvPr>
        </p:nvSpPr>
        <p:spPr>
          <a:xfrm>
            <a:off x="10915650" y="612775"/>
            <a:ext cx="1276350" cy="457200"/>
          </a:xfrm>
          <a:prstGeom prst="rect">
            <a:avLst/>
          </a:prstGeom>
        </p:spPr>
        <p:txBody>
          <a:bodyPr/>
          <a:lstStyle/>
          <a:p>
            <a:fld id="{329CED32-FE16-4711-9364-7D9A9D854E2E}" type="datetime1">
              <a:rPr lang="en-US" smtClean="0">
                <a:solidFill>
                  <a:srgbClr val="629DD1"/>
                </a:solidFill>
              </a:rPr>
              <a:pPr/>
              <a:t>1/6/2018</a:t>
            </a:fld>
            <a:endParaRPr lang="en-US" dirty="0">
              <a:solidFill>
                <a:srgbClr val="629DD1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471679" y="1994197"/>
            <a:ext cx="4468811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893591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858" y="1333500"/>
            <a:ext cx="8790717" cy="4759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85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aining presentation">
  <a:themeElements>
    <a:clrScheme name="Custom 3">
      <a:dk1>
        <a:srgbClr val="D8D8D8"/>
      </a:dk1>
      <a:lt1>
        <a:sysClr val="window" lastClr="FFFFFF"/>
      </a:lt1>
      <a:dk2>
        <a:srgbClr val="D04727"/>
      </a:dk2>
      <a:lt2>
        <a:srgbClr val="ACCBF9"/>
      </a:lt2>
      <a:accent1>
        <a:srgbClr val="D04727"/>
      </a:accent1>
      <a:accent2>
        <a:srgbClr val="629DD1"/>
      </a:accent2>
      <a:accent3>
        <a:srgbClr val="C00000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raining presentation" id="{9308F140-5CDC-477D-BC4D-9C1906451284}" vid="{11C5112C-663B-4E6D-9D3D-2361F8FA32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110</Words>
  <Application>Microsoft Office PowerPoint</Application>
  <PresentationFormat>Widescreen</PresentationFormat>
  <Paragraphs>29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Georgia</vt:lpstr>
      <vt:lpstr>Wingdings 2</vt:lpstr>
      <vt:lpstr>Training presentation</vt:lpstr>
      <vt:lpstr>GIỚI THIỆU</vt:lpstr>
      <vt:lpstr>Giới thiệu chứng chỉ</vt:lpstr>
      <vt:lpstr>Chi tiết bài thi</vt:lpstr>
      <vt:lpstr>Các phần trong bài thi</vt:lpstr>
      <vt:lpstr>PowerPoint Presentation</vt:lpstr>
    </vt:vector>
  </TitlesOfParts>
  <Company>TIN HOC CONG</Company>
  <LinksUpToDate>false</LinksUpToDate>
  <SharedDoc>false</SharedDoc>
  <HyperlinkBase>tinhoccong.com</HyperlinkBase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Khac Hoang</dc:creator>
  <cp:lastModifiedBy>Khac Hoang</cp:lastModifiedBy>
  <cp:revision>7</cp:revision>
  <dcterms:created xsi:type="dcterms:W3CDTF">2018-01-03T08:41:57Z</dcterms:created>
  <dcterms:modified xsi:type="dcterms:W3CDTF">2018-01-05T17:21:30Z</dcterms:modified>
</cp:coreProperties>
</file>