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799" r:id="rId4"/>
  </p:sldMasterIdLst>
  <p:notesMasterIdLst>
    <p:notesMasterId r:id="rId9"/>
  </p:notesMasterIdLst>
  <p:handoutMasterIdLst>
    <p:handoutMasterId r:id="rId10"/>
  </p:handoutMasterIdLst>
  <p:sldIdLst>
    <p:sldId id="256" r:id="rId5"/>
    <p:sldId id="259" r:id="rId6"/>
    <p:sldId id="260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74E5F"/>
    <a:srgbClr val="A6BCCC"/>
    <a:srgbClr val="000000"/>
    <a:srgbClr val="FFFFCC"/>
    <a:srgbClr val="CC0000"/>
    <a:srgbClr val="000066"/>
    <a:srgbClr val="FFCC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4590" autoAdjust="0"/>
  </p:normalViewPr>
  <p:slideViewPr>
    <p:cSldViewPr>
      <p:cViewPr varScale="1">
        <p:scale>
          <a:sx n="53" d="100"/>
          <a:sy n="53" d="100"/>
        </p:scale>
        <p:origin x="78" y="2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fld id="{FC214389-F4DA-4DAF-9B29-D8DE50566963}" type="slidenum">
              <a:rPr/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tabLst/>
              </a:pPr>
              <a:t>‹#›</a:t>
            </a:fld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0011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  <p:txBody>
          <a:bodyPr vert="horz" wrap="square" lIns="91440" tIns="45720" rIns="91440" bIns="45720" anchor="ctr" compatLnSpc="1"/>
          <a:lstStyle/>
          <a:p>
            <a:endParaRPr lang="en-US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Click to edit Master text styles</a:t>
            </a:r>
            <a:endParaRPr lang="en-US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fld id="{401AA26B-5E4E-4129-A89C-394A954597AD}" type="slidenum">
              <a:rPr/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tabLst/>
              </a:pPr>
              <a:t>‹#›</a:t>
            </a:fld>
            <a:endParaRPr kumimoji="0" lang="en-US" altLang="x-none" sz="12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1508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30BD-BC74-44B8-90FA-E3F7015DB404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47493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30742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endParaRPr lang="en-US" altLang="x-non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alt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26096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2C58-682A-4105-BB6B-F2E9745E80DD}" type="slidenum">
              <a:rPr lang="en-US" altLang="x-none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8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459C-60CE-4756-80B8-DC516B1118AF}" type="slidenum">
              <a:rPr lang="en-US" altLang="x-none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altLang="x-non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alt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707603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46510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55948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047A-B30F-4241-A82B-F4F5629E5D80}" type="slidenum">
              <a:rPr lang="en-US" altLang="x-none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1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48DB-1D2F-4BBF-A6AB-4A7F8376B1CB}" type="slidenum">
              <a:rPr lang="en-US" altLang="x-none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24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7461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67182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altLang="x-non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alt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1333012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prism dir="u" isContent="1"/>
        <p:sndAc>
          <p:stSnd>
            <p:snd r:embed="rId14" name="drumroll.wav"/>
          </p:stSnd>
        </p:sndAc>
      </p:transition>
    </mc:Choice>
    <mc:Fallback xmlns="">
      <p:transition spd="slow" advClick="0" advTm="4000">
        <p:fade/>
        <p:sndAc>
          <p:stSnd>
            <p:snd r:embed="rId15" name="drumroll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/>
              <a:t>Status Meeting</a:t>
            </a:r>
            <a:endParaRPr lang="en-US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x-none"/>
              <a:t>Blue Yonder Airlines</a:t>
            </a:r>
            <a:endParaRPr lang="en-US"/>
          </a:p>
          <a:p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Are We Doing?</a:t>
            </a:r>
            <a:endParaRPr lang="en-US" dirty="0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Department heads will give an overview of their performance against their objectives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Organizational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Key Spending Areas</a:t>
            </a:r>
            <a:endParaRPr lang="en-US" dirty="0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Research &amp; Development</a:t>
            </a:r>
            <a:endParaRPr lang="en-US"/>
          </a:p>
          <a:p>
            <a:r>
              <a:rPr lang="en-US" altLang="x-none"/>
              <a:t>Sales &amp; Marketing</a:t>
            </a:r>
          </a:p>
          <a:p>
            <a:r>
              <a:rPr lang="en-US" altLang="x-none"/>
              <a:t>Administration &amp; Human Resources</a:t>
            </a:r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tage-BookINDDs xmlns="77becc8e-7285-40d5-b8ce-a40dd94f244c"/>
    <Notes0 xmlns="86983467-61e0-4d79-9d88-8ccc23b81f9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206728FAA86945B8C7133531283981" ma:contentTypeVersion="4" ma:contentTypeDescription="Create a new document." ma:contentTypeScope="" ma:versionID="340ae370e9f68357f7df70ea4d3a3589">
  <xsd:schema xmlns:xsd="http://www.w3.org/2001/XMLSchema" xmlns:xs="http://www.w3.org/2001/XMLSchema" xmlns:p="http://schemas.microsoft.com/office/2006/metadata/properties" xmlns:ns2="77becc8e-7285-40d5-b8ce-a40dd94f244c" xmlns:ns3="86983467-61e0-4d79-9d88-8ccc23b81f9f" targetNamespace="http://schemas.microsoft.com/office/2006/metadata/properties" ma:root="true" ma:fieldsID="83f37ba5e44e4c72cb643b0dcb18e09d" ns2:_="" ns3:_="">
    <xsd:import namespace="77becc8e-7285-40d5-b8ce-a40dd94f244c"/>
    <xsd:import namespace="86983467-61e0-4d79-9d88-8ccc23b81f9f"/>
    <xsd:element name="properties">
      <xsd:complexType>
        <xsd:sequence>
          <xsd:element name="documentManagement">
            <xsd:complexType>
              <xsd:all>
                <xsd:element ref="ns2:Stage-BookINDDs" minOccurs="0"/>
                <xsd:element ref="ns2:SharedWithUsers" minOccurs="0"/>
                <xsd:element ref="ns2:SharedWithDetails" minOccurs="0"/>
                <xsd:element ref="ns3:Notes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becc8e-7285-40d5-b8ce-a40dd94f244c" elementFormDefault="qualified">
    <xsd:import namespace="http://schemas.microsoft.com/office/2006/documentManagement/types"/>
    <xsd:import namespace="http://schemas.microsoft.com/office/infopath/2007/PartnerControls"/>
    <xsd:element name="Stage-BookINDDs" ma:index="2" nillable="true" ma:displayName="Stage-BookINDDs" ma:description="Process stages for InDesign files" ma:internalName="Stage_x002d_BookINDD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eady for Layout/Graphics"/>
                    <xsd:enumeration value="Proof 1"/>
                    <xsd:enumeration value="AU PDF Review"/>
                    <xsd:enumeration value="Layout 2"/>
                    <xsd:enumeration value="Proof 2"/>
                    <xsd:enumeration value="Layout Crx"/>
                    <xsd:enumeration value="Proof Crx"/>
                    <xsd:enumeration value="Page Turning"/>
                    <xsd:enumeration value="Page Turning Proof Crx"/>
                    <xsd:enumeration value="Final"/>
                    <xsd:enumeration value="See Notes &gt;&gt;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83467-61e0-4d79-9d88-8ccc23b81f9f" elementFormDefault="qualified">
    <xsd:import namespace="http://schemas.microsoft.com/office/2006/documentManagement/types"/>
    <xsd:import namespace="http://schemas.microsoft.com/office/infopath/2007/PartnerControls"/>
    <xsd:element name="Notes0" ma:index="11" nillable="true" ma:displayName="Notes" ma:internalName="Notes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FA8DD6-D06C-46F1-B151-D119BD27C66D}">
  <ds:schemaRefs>
    <ds:schemaRef ds:uri="http://schemas.microsoft.com/office/2006/metadata/properties"/>
    <ds:schemaRef ds:uri="b4863681-c067-4c62-bc75-95bf3ac03d16"/>
  </ds:schemaRefs>
</ds:datastoreItem>
</file>

<file path=customXml/itemProps2.xml><?xml version="1.0" encoding="utf-8"?>
<ds:datastoreItem xmlns:ds="http://schemas.openxmlformats.org/officeDocument/2006/customXml" ds:itemID="{DD2D53C5-3312-4D32-80F6-B47FD8569CE6}"/>
</file>

<file path=customXml/itemProps3.xml><?xml version="1.0" encoding="utf-8"?>
<ds:datastoreItem xmlns:ds="http://schemas.openxmlformats.org/officeDocument/2006/customXml" ds:itemID="{72582795-3451-4B58-AA14-D1BCAB6EA6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0</TotalTime>
  <Words>37</Words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Corbel</vt:lpstr>
      <vt:lpstr>Times New Roman</vt:lpstr>
      <vt:lpstr>Wingdings</vt:lpstr>
      <vt:lpstr>Banded</vt:lpstr>
      <vt:lpstr>Status Meeting</vt:lpstr>
      <vt:lpstr>How Are We Doing?</vt:lpstr>
      <vt:lpstr>Organizational Overview</vt:lpstr>
      <vt:lpstr>Key Spending Areas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2010-10-12T17:53:45Z</dcterms:created>
  <dcterms:modified xsi:type="dcterms:W3CDTF">2016-10-16T03:32:44Z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0x0101001E206728FAA86945B8C7133531283981</vt:lpwstr>
  </property>
</Properties>
</file>