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sldIdLst>
    <p:sldId id="256" r:id="rId5"/>
    <p:sldId id="260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7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0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7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5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6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8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09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7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0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6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1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9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7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93BE89C-1939-43D5-8939-C64AC5CB3CE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254" y="3583238"/>
            <a:ext cx="1371487" cy="145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9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1" r:id="rId13"/>
    <p:sldLayoutId id="2147483702" r:id="rId14"/>
    <p:sldLayoutId id="2147483705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Vacation Ideas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6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What will you do this summer?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7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Cruise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Positive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/>
              <a:t>One price includes transportation, accommodation, and meals</a:t>
            </a:r>
          </a:p>
          <a:p>
            <a:pPr lvl="0"/>
            <a:r>
              <a:rPr lang="en-US"/>
              <a:t>Visit many locations without having to unpack and repack</a:t>
            </a:r>
          </a:p>
          <a:p>
            <a:pPr lvl="0"/>
            <a:r>
              <a:rPr lang="en-US"/>
              <a:t>High quality food and personal service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Negative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/>
              <a:t>Not good if you suffer from seasickness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8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 Trip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Enjoy snow-capped mountain peaks and scenic views</a:t>
            </a:r>
          </a:p>
          <a:p>
            <a:pPr lvl="0"/>
            <a:r>
              <a:rPr lang="en-US" dirty="0"/>
              <a:t>Comfortable lodgings directly on the ski slopes</a:t>
            </a:r>
          </a:p>
          <a:p>
            <a:pPr lvl="0"/>
            <a:r>
              <a:rPr lang="en-US" dirty="0"/>
              <a:t>Good way to get exercise</a:t>
            </a:r>
          </a:p>
        </p:txBody>
      </p:sp>
    </p:spTree>
    <p:extLst>
      <p:ext uri="{BB962C8B-B14F-4D97-AF65-F5344CB8AC3E}">
        <p14:creationId xmlns:p14="http://schemas.microsoft.com/office/powerpoint/2010/main" val="127307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Beach Trip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Play in the ocean</a:t>
            </a:r>
          </a:p>
          <a:p>
            <a:pPr lvl="0"/>
            <a:r>
              <a:rPr lang="en-US" dirty="0"/>
              <a:t>Build sand castles</a:t>
            </a:r>
          </a:p>
          <a:p>
            <a:pPr lvl="0"/>
            <a:r>
              <a:rPr lang="en-US" dirty="0"/>
              <a:t>Participate in water sports including sailing, snorkeling, and SCUBA diving</a:t>
            </a:r>
          </a:p>
        </p:txBody>
      </p:sp>
    </p:spTree>
    <p:extLst>
      <p:ext uri="{BB962C8B-B14F-4D97-AF65-F5344CB8AC3E}">
        <p14:creationId xmlns:p14="http://schemas.microsoft.com/office/powerpoint/2010/main" val="3820100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-BookINDDs xmlns="77becc8e-7285-40d5-b8ce-a40dd94f244c"/>
    <Notes0 xmlns="86983467-61e0-4d79-9d88-8ccc23b81f9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206728FAA86945B8C7133531283981" ma:contentTypeVersion="4" ma:contentTypeDescription="Create a new document." ma:contentTypeScope="" ma:versionID="340ae370e9f68357f7df70ea4d3a3589">
  <xsd:schema xmlns:xsd="http://www.w3.org/2001/XMLSchema" xmlns:xs="http://www.w3.org/2001/XMLSchema" xmlns:p="http://schemas.microsoft.com/office/2006/metadata/properties" xmlns:ns2="77becc8e-7285-40d5-b8ce-a40dd94f244c" xmlns:ns3="86983467-61e0-4d79-9d88-8ccc23b81f9f" targetNamespace="http://schemas.microsoft.com/office/2006/metadata/properties" ma:root="true" ma:fieldsID="83f37ba5e44e4c72cb643b0dcb18e09d" ns2:_="" ns3:_="">
    <xsd:import namespace="77becc8e-7285-40d5-b8ce-a40dd94f244c"/>
    <xsd:import namespace="86983467-61e0-4d79-9d88-8ccc23b81f9f"/>
    <xsd:element name="properties">
      <xsd:complexType>
        <xsd:sequence>
          <xsd:element name="documentManagement">
            <xsd:complexType>
              <xsd:all>
                <xsd:element ref="ns2:Stage-BookINDDs" minOccurs="0"/>
                <xsd:element ref="ns2:SharedWithUsers" minOccurs="0"/>
                <xsd:element ref="ns2:SharedWithDetails" minOccurs="0"/>
                <xsd:element ref="ns3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ecc8e-7285-40d5-b8ce-a40dd94f244c" elementFormDefault="qualified">
    <xsd:import namespace="http://schemas.microsoft.com/office/2006/documentManagement/types"/>
    <xsd:import namespace="http://schemas.microsoft.com/office/infopath/2007/PartnerControls"/>
    <xsd:element name="Stage-BookINDDs" ma:index="2" nillable="true" ma:displayName="Stage-BookINDDs" ma:description="Process stages for InDesign files" ma:internalName="Stage_x002d_BookINDD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ady for Layout/Graphics"/>
                    <xsd:enumeration value="Proof 1"/>
                    <xsd:enumeration value="AU PDF Review"/>
                    <xsd:enumeration value="Layout 2"/>
                    <xsd:enumeration value="Proof 2"/>
                    <xsd:enumeration value="Layout Crx"/>
                    <xsd:enumeration value="Proof Crx"/>
                    <xsd:enumeration value="Page Turning"/>
                    <xsd:enumeration value="Page Turning Proof Crx"/>
                    <xsd:enumeration value="Final"/>
                    <xsd:enumeration value="See Notes &gt;&gt;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83467-61e0-4d79-9d88-8ccc23b81f9f" elementFormDefault="qualified">
    <xsd:import namespace="http://schemas.microsoft.com/office/2006/documentManagement/types"/>
    <xsd:import namespace="http://schemas.microsoft.com/office/infopath/2007/PartnerControls"/>
    <xsd:element name="Notes0" ma:index="11" nillable="true" ma:displayName="Notes" ma:internalName="Notes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4B1079-30EB-4EA1-B15A-E8B13D0DD6C0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b4863681-c067-4c62-bc75-95bf3ac03d1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310D0C-4977-4D99-BC02-79C38BAA33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9FBB7A-9DA7-4A2A-B6C3-0C2F868E0D55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360</TotalTime>
  <Words>85</Words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Vacation Ideas</vt:lpstr>
      <vt:lpstr>What will you do this summer?</vt:lpstr>
      <vt:lpstr>Cruise</vt:lpstr>
      <vt:lpstr>Ski Trip</vt:lpstr>
      <vt:lpstr>Beach Trip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2013-08-21T21:39:23Z</dcterms:created>
  <dcterms:modified xsi:type="dcterms:W3CDTF">2016-10-03T21:32:48Z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0x0101001E206728FAA86945B8C7133531283981</vt:lpwstr>
  </property>
</Properties>
</file>