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>
      <p:cViewPr varScale="1">
        <p:scale>
          <a:sx n="50" d="100"/>
          <a:sy n="50" d="100"/>
        </p:scale>
        <p:origin x="48" y="5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28600"/>
            <a:ext cx="10363200" cy="990600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1524000"/>
            <a:ext cx="7924800" cy="8382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39700" y="6400800"/>
            <a:ext cx="28448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400800"/>
            <a:ext cx="38608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245600" y="6400800"/>
            <a:ext cx="2844800" cy="381000"/>
          </a:xfrm>
        </p:spPr>
        <p:txBody>
          <a:bodyPr/>
          <a:lstStyle>
            <a:lvl1pPr>
              <a:defRPr/>
            </a:lvl1pPr>
          </a:lstStyle>
          <a:p>
            <a:fld id="{77E35213-7C3F-448B-8866-7117B8104F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4BA49-B9EC-4A61-9B27-068D91DF3C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08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98984" y="152401"/>
            <a:ext cx="2885016" cy="60817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701" y="152401"/>
            <a:ext cx="8456084" cy="60817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9F7A4-B136-433E-A6E7-3D5C52E2E8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9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97D42-0835-494D-96B6-5712AEB045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62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ED784-B4BC-4B14-9B23-FF2F461BF1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60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38313"/>
            <a:ext cx="5486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38313"/>
            <a:ext cx="5486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ECFA8-3A65-44B5-ABCB-577AAAC16C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138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446CB-2C8D-4C3B-A299-5D7F6AE431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69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0192E-451B-4E33-8AF9-0FE97F017F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5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E9636-F202-49F9-B750-DA8CC9D06E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70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4AA2D-4BEA-4D5D-874A-21B15B8461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26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0860C-B1E3-4B5C-A9BF-03603DD255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7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9700" y="152400"/>
            <a:ext cx="8534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738313"/>
            <a:ext cx="11176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8751" y="6400801"/>
            <a:ext cx="284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00801"/>
            <a:ext cx="386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5600" y="6400801"/>
            <a:ext cx="284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5CE519C-7985-47C5-AE19-930E1CCCD6B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100000">
              <a:schemeClr val="accen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1767220"/>
      </p:ext>
    </p:extLst>
  </p:cSld>
  <p:clrMapOvr>
    <a:masterClrMapping/>
  </p:clrMapOvr>
</p:sld>
</file>

<file path=ppt/theme/theme1.xml><?xml version="1.0" encoding="utf-8"?>
<a:theme xmlns:a="http://schemas.openxmlformats.org/drawingml/2006/main" name="World in hand design 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erviceA_end" id="{E9CF330D-C2D6-49F3-853D-0160FEDB9151}" vid="{8F9A2EDF-0FE9-4217-B4C0-823DB783576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tage-BookINDDs xmlns="77becc8e-7285-40d5-b8ce-a40dd94f244c"/>
    <Notes0 xmlns="86983467-61e0-4d79-9d88-8ccc23b81f9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206728FAA86945B8C7133531283981" ma:contentTypeVersion="4" ma:contentTypeDescription="Create a new document." ma:contentTypeScope="" ma:versionID="340ae370e9f68357f7df70ea4d3a3589">
  <xsd:schema xmlns:xsd="http://www.w3.org/2001/XMLSchema" xmlns:xs="http://www.w3.org/2001/XMLSchema" xmlns:p="http://schemas.microsoft.com/office/2006/metadata/properties" xmlns:ns2="77becc8e-7285-40d5-b8ce-a40dd94f244c" xmlns:ns3="86983467-61e0-4d79-9d88-8ccc23b81f9f" targetNamespace="http://schemas.microsoft.com/office/2006/metadata/properties" ma:root="true" ma:fieldsID="83f37ba5e44e4c72cb643b0dcb18e09d" ns2:_="" ns3:_="">
    <xsd:import namespace="77becc8e-7285-40d5-b8ce-a40dd94f244c"/>
    <xsd:import namespace="86983467-61e0-4d79-9d88-8ccc23b81f9f"/>
    <xsd:element name="properties">
      <xsd:complexType>
        <xsd:sequence>
          <xsd:element name="documentManagement">
            <xsd:complexType>
              <xsd:all>
                <xsd:element ref="ns2:Stage-BookINDDs" minOccurs="0"/>
                <xsd:element ref="ns2:SharedWithUsers" minOccurs="0"/>
                <xsd:element ref="ns2:SharedWithDetails" minOccurs="0"/>
                <xsd:element ref="ns3:Notes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becc8e-7285-40d5-b8ce-a40dd94f244c" elementFormDefault="qualified">
    <xsd:import namespace="http://schemas.microsoft.com/office/2006/documentManagement/types"/>
    <xsd:import namespace="http://schemas.microsoft.com/office/infopath/2007/PartnerControls"/>
    <xsd:element name="Stage-BookINDDs" ma:index="2" nillable="true" ma:displayName="Stage-BookINDDs" ma:description="Process stages for InDesign files" ma:internalName="Stage_x002d_BookINDD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Ready for Layout/Graphics"/>
                    <xsd:enumeration value="Proof 1"/>
                    <xsd:enumeration value="AU PDF Review"/>
                    <xsd:enumeration value="Layout 2"/>
                    <xsd:enumeration value="Proof 2"/>
                    <xsd:enumeration value="Layout Crx"/>
                    <xsd:enumeration value="Proof Crx"/>
                    <xsd:enumeration value="Page Turning"/>
                    <xsd:enumeration value="Page Turning Proof Crx"/>
                    <xsd:enumeration value="Final"/>
                    <xsd:enumeration value="See Notes &gt;&gt;"/>
                  </xsd:restriction>
                </xsd:simpleType>
              </xsd:element>
            </xsd:sequence>
          </xsd:extension>
        </xsd:complexContent>
      </xsd:complexType>
    </xsd:element>
    <xsd:element name="SharedWithUsers" ma:index="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83467-61e0-4d79-9d88-8ccc23b81f9f" elementFormDefault="qualified">
    <xsd:import namespace="http://schemas.microsoft.com/office/2006/documentManagement/types"/>
    <xsd:import namespace="http://schemas.microsoft.com/office/infopath/2007/PartnerControls"/>
    <xsd:element name="Notes0" ma:index="11" nillable="true" ma:displayName="Notes" ma:internalName="Notes0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863EA2-E621-4BF3-ADEC-66D0F6D77ECE}">
  <ds:schemaRefs>
    <ds:schemaRef ds:uri="http://schemas.openxmlformats.org/package/2006/metadata/core-properties"/>
    <ds:schemaRef ds:uri="http://schemas.microsoft.com/office/2006/documentManagement/types"/>
    <ds:schemaRef ds:uri="b4863681-c067-4c62-bc75-95bf3ac03d16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D9AE98D-3909-4D25-B2AA-5639B737D5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DE20AA-0833-4BB2-80DE-9F44980F8E11}"/>
</file>

<file path=docProps/app.xml><?xml version="1.0" encoding="utf-8"?>
<Properties xmlns="http://schemas.openxmlformats.org/officeDocument/2006/extended-properties" xmlns:vt="http://schemas.openxmlformats.org/officeDocument/2006/docPropsVTypes">
  <Template>ServiceA template</Template>
  <TotalTime>17</TotalTime>
  <Words>0</Words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World in hand design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2012-11-04T20:25:21Z</dcterms:created>
  <dcterms:modified xsi:type="dcterms:W3CDTF">2016-10-09T06:30:53Z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TC102862171033</vt:lpwstr>
  </property>
  <property fmtid="{D5CDD505-2E9C-101B-9397-08002B2CF9AE}" pid="3" name="ContentTypeId">
    <vt:lpwstr>0x0101001E206728FAA86945B8C7133531283981</vt:lpwstr>
  </property>
</Properties>
</file>